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3335000" cy="9048750"/>
  <p:notesSz cx="9048750" cy="13335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600673" cy="9048749"/>
          </a:xfrm>
          <a:prstGeom prst="rect">
            <a:avLst/>
          </a:prstGeom>
          <a:gradFill rotWithShape="1">
            <a:gsLst>
              <a:gs pos="0">
                <a:srgbClr val="14243D">
                  <a:alpha val="100000"/>
                </a:srgbClr>
              </a:gs>
              <a:gs pos="100000">
                <a:srgbClr val="1D3557">
                  <a:alpha val="100000"/>
                </a:srgbClr>
              </a:gs>
            </a:gsLst>
            <a:lin ang="4200000" scaled="0"/>
          </a:gradFill>
          <a:ln/>
        </p:spPr>
      </p:sp>
      <p:sp>
        <p:nvSpPr>
          <p:cNvPr id="3" name="Shape 1"/>
          <p:cNvSpPr/>
          <p:nvPr/>
        </p:nvSpPr>
        <p:spPr>
          <a:xfrm>
            <a:off x="457173" y="457173"/>
            <a:ext cx="323836" cy="323836"/>
          </a:xfrm>
          <a:prstGeom prst="roundRect">
            <a:avLst>
              <a:gd name="adj" fmla="val 26472"/>
            </a:avLst>
          </a:prstGeom>
          <a:solidFill>
            <a:srgbClr val="F0742C"/>
          </a:solidFill>
          <a:ln/>
        </p:spPr>
      </p:sp>
      <p:sp>
        <p:nvSpPr>
          <p:cNvPr id="4" name="Text 2"/>
          <p:cNvSpPr/>
          <p:nvPr/>
        </p:nvSpPr>
        <p:spPr>
          <a:xfrm>
            <a:off x="419073" y="457173"/>
            <a:ext cx="400036" cy="3619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876259" y="484841"/>
            <a:ext cx="860118" cy="30653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spc="15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Kuriéro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57173" y="3734436"/>
            <a:ext cx="4120515" cy="12038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5486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Zásielka vytvorená a priradená za menej než minútu.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457173" y="5052512"/>
            <a:ext cx="3924300" cy="4809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605"/>
              </a:lnSpc>
              <a:buNone/>
            </a:pPr>
            <a:r>
              <a:rPr lang="en-US" sz="1125" dirty="0">
                <a:solidFill>
                  <a:srgbClr val="B9C4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Plánovanie doručení, prehľad kuriérov na mape a reporty — bez telefonovania a bez zaškolenia.</a:t>
            </a:r>
            <a:endParaRPr lang="en-US" sz="1125" dirty="0"/>
          </a:p>
        </p:txBody>
      </p:sp>
      <p:sp>
        <p:nvSpPr>
          <p:cNvPr id="8" name="Text 6"/>
          <p:cNvSpPr/>
          <p:nvPr/>
        </p:nvSpPr>
        <p:spPr>
          <a:xfrm>
            <a:off x="457173" y="8448702"/>
            <a:ext cx="5154960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dirty="0">
                <a:solidFill>
                  <a:srgbClr val="8B99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Podpora 24/7 · podpora@kuriero.sk</a:t>
            </a:r>
            <a:endParaRPr lang="en-US" sz="975" dirty="0"/>
          </a:p>
        </p:txBody>
      </p:sp>
      <p:sp>
        <p:nvSpPr>
          <p:cNvPr id="9" name="Shape 7"/>
          <p:cNvSpPr/>
          <p:nvPr/>
        </p:nvSpPr>
        <p:spPr>
          <a:xfrm>
            <a:off x="5600673" y="0"/>
            <a:ext cx="7734327" cy="9048749"/>
          </a:xfrm>
          <a:prstGeom prst="rect">
            <a:avLst/>
          </a:prstGeom>
          <a:solidFill>
            <a:srgbClr val="F6F7F5"/>
          </a:solidFill>
          <a:ln/>
        </p:spPr>
      </p:sp>
      <p:sp>
        <p:nvSpPr>
          <p:cNvPr id="10" name="Text 8"/>
          <p:cNvSpPr/>
          <p:nvPr/>
        </p:nvSpPr>
        <p:spPr>
          <a:xfrm>
            <a:off x="7753336" y="3006734"/>
            <a:ext cx="3771900" cy="3584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Prihlásenie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753336" y="3384216"/>
            <a:ext cx="3771900" cy="1939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5C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Vitajte späť v dispečingu.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753336" y="3787676"/>
            <a:ext cx="447797" cy="1766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E-mail</a:t>
            </a:r>
            <a:endParaRPr lang="en-US" sz="975" dirty="0"/>
          </a:p>
        </p:txBody>
      </p:sp>
      <p:sp>
        <p:nvSpPr>
          <p:cNvPr id="13" name="Shape 11"/>
          <p:cNvSpPr/>
          <p:nvPr/>
        </p:nvSpPr>
        <p:spPr>
          <a:xfrm>
            <a:off x="7753336" y="3987646"/>
            <a:ext cx="3429000" cy="399942"/>
          </a:xfrm>
          <a:prstGeom prst="roundRect">
            <a:avLst>
              <a:gd name="adj" fmla="val 19053"/>
            </a:avLst>
          </a:prstGeom>
          <a:solidFill>
            <a:srgbClr val="FFFFFF"/>
          </a:solidFill>
          <a:ln w="12989">
            <a:solidFill>
              <a:srgbClr val="F0742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880625" y="4105410"/>
            <a:ext cx="3277293" cy="2025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6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lenka.dubova@techdodavky.sk</a:t>
            </a:r>
            <a:endParaRPr lang="en-US" sz="1125" dirty="0"/>
          </a:p>
        </p:txBody>
      </p:sp>
      <p:sp>
        <p:nvSpPr>
          <p:cNvPr id="15" name="Text 13"/>
          <p:cNvSpPr/>
          <p:nvPr/>
        </p:nvSpPr>
        <p:spPr>
          <a:xfrm>
            <a:off x="7753336" y="4520925"/>
            <a:ext cx="413431" cy="1766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Heslo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7753336" y="4720896"/>
            <a:ext cx="3429000" cy="391283"/>
          </a:xfrm>
          <a:prstGeom prst="roundRect">
            <a:avLst>
              <a:gd name="adj" fmla="val 19474"/>
            </a:avLst>
          </a:prstGeom>
          <a:solidFill>
            <a:srgbClr val="FFFFFF"/>
          </a:solidFill>
          <a:ln w="8659">
            <a:solidFill>
              <a:srgbClr val="D7DCE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876295" y="4834330"/>
            <a:ext cx="3285952" cy="2025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125" b="1" spc="150" kern="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••••••••</a:t>
            </a:r>
            <a:endParaRPr lang="en-US" sz="1125" dirty="0"/>
          </a:p>
        </p:txBody>
      </p:sp>
      <p:sp>
        <p:nvSpPr>
          <p:cNvPr id="18" name="Shape 16"/>
          <p:cNvSpPr/>
          <p:nvPr/>
        </p:nvSpPr>
        <p:spPr>
          <a:xfrm>
            <a:off x="7753336" y="5302611"/>
            <a:ext cx="3429000" cy="412119"/>
          </a:xfrm>
          <a:prstGeom prst="roundRect">
            <a:avLst>
              <a:gd name="adj" fmla="val 18490"/>
            </a:avLst>
          </a:prstGeom>
          <a:solidFill>
            <a:srgbClr val="14243D"/>
          </a:solidFill>
          <a:ln/>
        </p:spPr>
      </p:sp>
      <p:sp>
        <p:nvSpPr>
          <p:cNvPr id="19" name="Text 17"/>
          <p:cNvSpPr/>
          <p:nvPr/>
        </p:nvSpPr>
        <p:spPr>
          <a:xfrm>
            <a:off x="7825726" y="5426436"/>
            <a:ext cx="3284220" cy="2025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Prihlásiť sa</a:t>
            </a:r>
            <a:endParaRPr lang="en-US" sz="1125" dirty="0"/>
          </a:p>
        </p:txBody>
      </p:sp>
      <p:sp>
        <p:nvSpPr>
          <p:cNvPr id="20" name="Text 18"/>
          <p:cNvSpPr/>
          <p:nvPr/>
        </p:nvSpPr>
        <p:spPr>
          <a:xfrm>
            <a:off x="7753336" y="5886152"/>
            <a:ext cx="3771900" cy="1939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5C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Nemáte účet? </a:t>
            </a:r>
            <a:pPr algn="l" indent="0" marL="0">
              <a:buNone/>
            </a:pPr>
            <a:r>
              <a:rPr lang="en-US" sz="1050" dirty="0">
                <a:solidFill>
                  <a:srgbClr val="F074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Registrovať firmu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335000" cy="533346"/>
          </a:xfrm>
          <a:prstGeom prst="rect">
            <a:avLst/>
          </a:prstGeom>
          <a:solidFill>
            <a:srgbClr val="14243D"/>
          </a:solidFill>
          <a:ln/>
        </p:spPr>
      </p:sp>
      <p:sp>
        <p:nvSpPr>
          <p:cNvPr id="3" name="Shape 1"/>
          <p:cNvSpPr/>
          <p:nvPr/>
        </p:nvSpPr>
        <p:spPr>
          <a:xfrm>
            <a:off x="190500" y="133336"/>
            <a:ext cx="266673" cy="266673"/>
          </a:xfrm>
          <a:prstGeom prst="roundRect">
            <a:avLst>
              <a:gd name="adj" fmla="val 28574"/>
            </a:avLst>
          </a:prstGeom>
          <a:solidFill>
            <a:srgbClr val="F0742C"/>
          </a:solidFill>
          <a:ln/>
        </p:spPr>
      </p:sp>
      <p:sp>
        <p:nvSpPr>
          <p:cNvPr id="4" name="Text 2"/>
          <p:cNvSpPr/>
          <p:nvPr/>
        </p:nvSpPr>
        <p:spPr>
          <a:xfrm>
            <a:off x="152400" y="133336"/>
            <a:ext cx="342873" cy="3047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1125" dirty="0"/>
          </a:p>
        </p:txBody>
      </p:sp>
      <p:sp>
        <p:nvSpPr>
          <p:cNvPr id="5" name="Text 3"/>
          <p:cNvSpPr/>
          <p:nvPr/>
        </p:nvSpPr>
        <p:spPr>
          <a:xfrm>
            <a:off x="542884" y="151940"/>
            <a:ext cx="731179" cy="2675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Kuriéro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1426450" y="110403"/>
            <a:ext cx="2667000" cy="312539"/>
          </a:xfrm>
          <a:prstGeom prst="roundRect">
            <a:avLst>
              <a:gd name="adj" fmla="val 24381"/>
            </a:avLst>
          </a:prstGeom>
          <a:solidFill>
            <a:srgbClr val="1F3252"/>
          </a:solidFill>
          <a:ln w="8659">
            <a:solidFill>
              <a:srgbClr val="2C416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549409" y="195263"/>
            <a:ext cx="2501092" cy="1809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dirty="0">
                <a:solidFill>
                  <a:srgbClr val="8B99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Hľadať zásielky a kuriérov…</a:t>
            </a:r>
            <a:endParaRPr lang="en-US" sz="975" dirty="0"/>
          </a:p>
        </p:txBody>
      </p:sp>
      <p:sp>
        <p:nvSpPr>
          <p:cNvPr id="8" name="Shape 6"/>
          <p:cNvSpPr/>
          <p:nvPr/>
        </p:nvSpPr>
        <p:spPr>
          <a:xfrm>
            <a:off x="8841270" y="116898"/>
            <a:ext cx="930852" cy="299550"/>
          </a:xfrm>
          <a:prstGeom prst="roundRect">
            <a:avLst>
              <a:gd name="adj" fmla="val 22258"/>
            </a:avLst>
          </a:prstGeom>
          <a:solidFill>
            <a:srgbClr val="F0742C"/>
          </a:solidFill>
          <a:ln/>
        </p:spPr>
      </p:sp>
      <p:sp>
        <p:nvSpPr>
          <p:cNvPr id="9" name="Text 7"/>
          <p:cNvSpPr/>
          <p:nvPr/>
        </p:nvSpPr>
        <p:spPr>
          <a:xfrm>
            <a:off x="8974620" y="193098"/>
            <a:ext cx="740352" cy="185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</a:t>
            </a:r>
            <a:endParaRPr lang="en-US" sz="1013" dirty="0"/>
          </a:p>
        </p:txBody>
      </p:sp>
      <p:sp>
        <p:nvSpPr>
          <p:cNvPr id="10" name="Text 8"/>
          <p:cNvSpPr/>
          <p:nvPr/>
        </p:nvSpPr>
        <p:spPr>
          <a:xfrm>
            <a:off x="9943558" y="193098"/>
            <a:ext cx="562029" cy="185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Reporty</a:t>
            </a:r>
            <a:endParaRPr lang="en-US" sz="1013" dirty="0"/>
          </a:p>
        </p:txBody>
      </p:sp>
      <p:sp>
        <p:nvSpPr>
          <p:cNvPr id="11" name="Text 9"/>
          <p:cNvSpPr/>
          <p:nvPr/>
        </p:nvSpPr>
        <p:spPr>
          <a:xfrm>
            <a:off x="10734174" y="193098"/>
            <a:ext cx="755235" cy="185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Nastavenia</a:t>
            </a:r>
            <a:endParaRPr lang="en-US" sz="1013" dirty="0"/>
          </a:p>
        </p:txBody>
      </p:sp>
      <p:sp>
        <p:nvSpPr>
          <p:cNvPr id="12" name="Shape 10"/>
          <p:cNvSpPr/>
          <p:nvPr/>
        </p:nvSpPr>
        <p:spPr>
          <a:xfrm>
            <a:off x="11775145" y="120889"/>
            <a:ext cx="9525" cy="291568"/>
          </a:xfrm>
          <a:prstGeom prst="rect">
            <a:avLst/>
          </a:prstGeom>
          <a:solidFill>
            <a:srgbClr val="2C4166"/>
          </a:solidFill>
          <a:ln/>
        </p:spPr>
      </p:sp>
      <p:sp>
        <p:nvSpPr>
          <p:cNvPr id="13" name="Shape 11"/>
          <p:cNvSpPr/>
          <p:nvPr/>
        </p:nvSpPr>
        <p:spPr>
          <a:xfrm>
            <a:off x="11917141" y="123798"/>
            <a:ext cx="285750" cy="285750"/>
          </a:xfrm>
          <a:prstGeom prst="ellipse">
            <a:avLst/>
          </a:prstGeom>
          <a:solidFill>
            <a:srgbClr val="E2A90C"/>
          </a:solidFill>
          <a:ln/>
        </p:spPr>
      </p:sp>
      <p:sp>
        <p:nvSpPr>
          <p:cNvPr id="14" name="Text 12"/>
          <p:cNvSpPr/>
          <p:nvPr/>
        </p:nvSpPr>
        <p:spPr>
          <a:xfrm>
            <a:off x="11879041" y="123798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938" b="1" dirty="0">
                <a:solidFill>
                  <a:srgbClr val="142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</a:t>
            </a:r>
            <a:endParaRPr lang="en-US" sz="938" dirty="0"/>
          </a:p>
        </p:txBody>
      </p:sp>
      <p:sp>
        <p:nvSpPr>
          <p:cNvPr id="15" name="Text 13"/>
          <p:cNvSpPr/>
          <p:nvPr/>
        </p:nvSpPr>
        <p:spPr>
          <a:xfrm>
            <a:off x="12298141" y="120889"/>
            <a:ext cx="922558" cy="1928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33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Lenka Dubová</a:t>
            </a:r>
            <a:endParaRPr lang="en-US" sz="975" dirty="0"/>
          </a:p>
        </p:txBody>
      </p:sp>
      <p:sp>
        <p:nvSpPr>
          <p:cNvPr id="16" name="Text 14"/>
          <p:cNvSpPr/>
          <p:nvPr/>
        </p:nvSpPr>
        <p:spPr>
          <a:xfrm>
            <a:off x="12298141" y="275603"/>
            <a:ext cx="922558" cy="1749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052"/>
              </a:lnSpc>
              <a:buNone/>
            </a:pPr>
            <a:r>
              <a:rPr lang="en-US" sz="863" dirty="0">
                <a:solidFill>
                  <a:srgbClr val="8B99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Dispečerka</a:t>
            </a:r>
            <a:endParaRPr lang="en-US" sz="863" dirty="0"/>
          </a:p>
        </p:txBody>
      </p:sp>
      <p:sp>
        <p:nvSpPr>
          <p:cNvPr id="17" name="Shape 15"/>
          <p:cNvSpPr/>
          <p:nvPr/>
        </p:nvSpPr>
        <p:spPr>
          <a:xfrm>
            <a:off x="0" y="533346"/>
            <a:ext cx="3314673" cy="851540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3306014" y="533346"/>
            <a:ext cx="9525" cy="8515404"/>
          </a:xfrm>
          <a:prstGeom prst="rect">
            <a:avLst/>
          </a:prstGeom>
          <a:solidFill>
            <a:srgbClr val="E4E7E2"/>
          </a:solidFill>
          <a:ln/>
        </p:spPr>
      </p:sp>
      <p:sp>
        <p:nvSpPr>
          <p:cNvPr id="19" name="Shape 17"/>
          <p:cNvSpPr/>
          <p:nvPr/>
        </p:nvSpPr>
        <p:spPr>
          <a:xfrm>
            <a:off x="133336" y="666682"/>
            <a:ext cx="3039341" cy="446755"/>
          </a:xfrm>
          <a:prstGeom prst="roundRect">
            <a:avLst>
              <a:gd name="adj" fmla="val 19188"/>
            </a:avLst>
          </a:prstGeom>
          <a:solidFill>
            <a:srgbClr val="F0742C"/>
          </a:solidFill>
          <a:ln/>
          <a:effectLst>
            <a:outerShdw sx="100000" sy="100000" kx="0" ky="0" algn="bl" rotWithShape="0" blurRad="57150" dist="19050" dir="5400000">
              <a:srgbClr val="F0742C">
                <a:alpha val="35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211571" y="790507"/>
            <a:ext cx="2882871" cy="2372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Nové doručenie</a:t>
            </a:r>
            <a:endParaRPr lang="en-US" sz="1125" dirty="0"/>
          </a:p>
        </p:txBody>
      </p:sp>
      <p:sp>
        <p:nvSpPr>
          <p:cNvPr id="21" name="Shape 19"/>
          <p:cNvSpPr/>
          <p:nvPr/>
        </p:nvSpPr>
        <p:spPr>
          <a:xfrm>
            <a:off x="0" y="1568040"/>
            <a:ext cx="3306014" cy="9525"/>
          </a:xfrm>
          <a:prstGeom prst="rect">
            <a:avLst/>
          </a:prstGeom>
          <a:solidFill>
            <a:srgbClr val="E4E7E2"/>
          </a:solidFill>
          <a:ln/>
        </p:spPr>
      </p:sp>
      <p:sp>
        <p:nvSpPr>
          <p:cNvPr id="22" name="Shape 20"/>
          <p:cNvSpPr/>
          <p:nvPr/>
        </p:nvSpPr>
        <p:spPr>
          <a:xfrm>
            <a:off x="133336" y="1546392"/>
            <a:ext cx="1519670" cy="21648"/>
          </a:xfrm>
          <a:prstGeom prst="rect">
            <a:avLst/>
          </a:prstGeom>
          <a:solidFill>
            <a:srgbClr val="F0742C"/>
          </a:solidFill>
          <a:ln/>
        </p:spPr>
      </p:sp>
      <p:sp>
        <p:nvSpPr>
          <p:cNvPr id="23" name="Text 21"/>
          <p:cNvSpPr/>
          <p:nvPr/>
        </p:nvSpPr>
        <p:spPr>
          <a:xfrm>
            <a:off x="95236" y="1303937"/>
            <a:ext cx="1595870" cy="1853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013" b="1" dirty="0">
                <a:solidFill>
                  <a:srgbClr val="16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Doručenia (5)</a:t>
            </a:r>
            <a:endParaRPr lang="en-US" sz="1013" dirty="0"/>
          </a:p>
        </p:txBody>
      </p:sp>
      <p:sp>
        <p:nvSpPr>
          <p:cNvPr id="24" name="Text 22"/>
          <p:cNvSpPr/>
          <p:nvPr/>
        </p:nvSpPr>
        <p:spPr>
          <a:xfrm>
            <a:off x="1614907" y="1303937"/>
            <a:ext cx="1595870" cy="1853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013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Kuriéri (4)</a:t>
            </a:r>
            <a:endParaRPr lang="en-US" sz="1013" dirty="0"/>
          </a:p>
        </p:txBody>
      </p:sp>
      <p:sp>
        <p:nvSpPr>
          <p:cNvPr id="25" name="Shape 23"/>
          <p:cNvSpPr/>
          <p:nvPr/>
        </p:nvSpPr>
        <p:spPr>
          <a:xfrm>
            <a:off x="133336" y="1690958"/>
            <a:ext cx="3039341" cy="1274442"/>
          </a:xfrm>
          <a:prstGeom prst="roundRect">
            <a:avLst>
              <a:gd name="adj" fmla="val 8221"/>
            </a:avLst>
          </a:prstGeom>
          <a:solidFill>
            <a:srgbClr val="FFFFFF"/>
          </a:solidFill>
          <a:ln w="12989">
            <a:solidFill>
              <a:srgbClr val="F0742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60585" y="1848919"/>
            <a:ext cx="85711" cy="85711"/>
          </a:xfrm>
          <a:prstGeom prst="ellipse">
            <a:avLst/>
          </a:prstGeom>
          <a:solidFill>
            <a:srgbClr val="D94A3D"/>
          </a:solidFill>
          <a:ln/>
        </p:spPr>
      </p:sp>
      <p:sp>
        <p:nvSpPr>
          <p:cNvPr id="27" name="Text 25"/>
          <p:cNvSpPr/>
          <p:nvPr/>
        </p:nvSpPr>
        <p:spPr>
          <a:xfrm>
            <a:off x="422469" y="1818206"/>
            <a:ext cx="2423443" cy="1853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Dokumenty — notárske overenie</a:t>
            </a:r>
            <a:endParaRPr lang="en-US" sz="1013" dirty="0"/>
          </a:p>
        </p:txBody>
      </p:sp>
      <p:sp>
        <p:nvSpPr>
          <p:cNvPr id="28" name="Text 26"/>
          <p:cNvSpPr/>
          <p:nvPr/>
        </p:nvSpPr>
        <p:spPr>
          <a:xfrm>
            <a:off x="2701771" y="1831195"/>
            <a:ext cx="419858" cy="1593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D-2480</a:t>
            </a:r>
            <a:endParaRPr lang="en-US" sz="825" dirty="0"/>
          </a:p>
        </p:txBody>
      </p:sp>
      <p:sp>
        <p:nvSpPr>
          <p:cNvPr id="29" name="Shape 27"/>
          <p:cNvSpPr/>
          <p:nvPr/>
        </p:nvSpPr>
        <p:spPr>
          <a:xfrm>
            <a:off x="260585" y="2051122"/>
            <a:ext cx="890195" cy="38086"/>
          </a:xfrm>
          <a:prstGeom prst="roundRect">
            <a:avLst>
              <a:gd name="adj" fmla="val 50001"/>
            </a:avLst>
          </a:prstGeom>
          <a:solidFill>
            <a:srgbClr val="D94A3D"/>
          </a:solidFill>
          <a:ln/>
        </p:spPr>
      </p:sp>
      <p:sp>
        <p:nvSpPr>
          <p:cNvPr id="30" name="Shape 28"/>
          <p:cNvSpPr/>
          <p:nvPr/>
        </p:nvSpPr>
        <p:spPr>
          <a:xfrm>
            <a:off x="1207875" y="2051122"/>
            <a:ext cx="890263" cy="38086"/>
          </a:xfrm>
          <a:prstGeom prst="roundRect">
            <a:avLst>
              <a:gd name="adj" fmla="val 50001"/>
            </a:avLst>
          </a:prstGeom>
          <a:solidFill>
            <a:srgbClr val="D94A3D"/>
          </a:solidFill>
          <a:ln/>
        </p:spPr>
      </p:sp>
      <p:sp>
        <p:nvSpPr>
          <p:cNvPr id="31" name="Shape 29"/>
          <p:cNvSpPr/>
          <p:nvPr/>
        </p:nvSpPr>
        <p:spPr>
          <a:xfrm>
            <a:off x="2155234" y="2051122"/>
            <a:ext cx="890195" cy="38086"/>
          </a:xfrm>
          <a:prstGeom prst="roundRect">
            <a:avLst>
              <a:gd name="adj" fmla="val 50001"/>
            </a:avLst>
          </a:prstGeom>
          <a:solidFill>
            <a:srgbClr val="E4E7E2"/>
          </a:solidFill>
          <a:ln/>
        </p:spPr>
      </p:sp>
      <p:sp>
        <p:nvSpPr>
          <p:cNvPr id="32" name="Text 30"/>
          <p:cNvSpPr/>
          <p:nvPr/>
        </p:nvSpPr>
        <p:spPr>
          <a:xfrm>
            <a:off x="260585" y="2155843"/>
            <a:ext cx="666912" cy="1723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4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termíne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2244937" y="2155843"/>
            <a:ext cx="876692" cy="1723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D94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Deadline 13:00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260585" y="2366232"/>
            <a:ext cx="3063329" cy="1766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dirty="0">
                <a:solidFill>
                  <a:srgbClr val="5C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Milan Horák · +421 917 552 031</a:t>
            </a:r>
            <a:endParaRPr lang="en-US" sz="938" dirty="0"/>
          </a:p>
        </p:txBody>
      </p:sp>
      <p:sp>
        <p:nvSpPr>
          <p:cNvPr id="35" name="Shape 33"/>
          <p:cNvSpPr/>
          <p:nvPr/>
        </p:nvSpPr>
        <p:spPr>
          <a:xfrm>
            <a:off x="260585" y="2600027"/>
            <a:ext cx="931055" cy="238125"/>
          </a:xfrm>
          <a:prstGeom prst="roundRect">
            <a:avLst>
              <a:gd name="adj" fmla="val 28000"/>
            </a:avLst>
          </a:prstGeom>
          <a:solidFill>
            <a:srgbClr val="F2F4F1"/>
          </a:solidFill>
          <a:ln w="8659">
            <a:solidFill>
              <a:srgbClr val="E0E3DE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54969" y="2656311"/>
            <a:ext cx="818487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Vytvoriť kópiu</a:t>
            </a:r>
            <a:endParaRPr lang="en-US" sz="863" dirty="0"/>
          </a:p>
        </p:txBody>
      </p:sp>
      <p:sp>
        <p:nvSpPr>
          <p:cNvPr id="37" name="Shape 35"/>
          <p:cNvSpPr/>
          <p:nvPr/>
        </p:nvSpPr>
        <p:spPr>
          <a:xfrm>
            <a:off x="1248736" y="2600027"/>
            <a:ext cx="959603" cy="238125"/>
          </a:xfrm>
          <a:prstGeom prst="roundRect">
            <a:avLst>
              <a:gd name="adj" fmla="val 28000"/>
            </a:avLst>
          </a:prstGeom>
          <a:solidFill>
            <a:srgbClr val="F2F4F1"/>
          </a:solidFill>
          <a:ln w="8659">
            <a:solidFill>
              <a:srgbClr val="E0E3DE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343120" y="2656311"/>
            <a:ext cx="847035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Zmeniť kuriéra</a:t>
            </a:r>
            <a:endParaRPr lang="en-US" sz="863" dirty="0"/>
          </a:p>
        </p:txBody>
      </p:sp>
      <p:sp>
        <p:nvSpPr>
          <p:cNvPr id="39" name="Shape 37"/>
          <p:cNvSpPr/>
          <p:nvPr/>
        </p:nvSpPr>
        <p:spPr>
          <a:xfrm>
            <a:off x="2265435" y="2600027"/>
            <a:ext cx="509060" cy="238125"/>
          </a:xfrm>
          <a:prstGeom prst="roundRect">
            <a:avLst>
              <a:gd name="adj" fmla="val 28000"/>
            </a:avLst>
          </a:prstGeom>
          <a:ln w="8659">
            <a:solidFill>
              <a:srgbClr val="EDDED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359819" y="2656311"/>
            <a:ext cx="396492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C139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Zrušiť</a:t>
            </a:r>
            <a:endParaRPr lang="en-US" sz="863" dirty="0"/>
          </a:p>
        </p:txBody>
      </p:sp>
      <p:sp>
        <p:nvSpPr>
          <p:cNvPr id="41" name="Shape 39"/>
          <p:cNvSpPr/>
          <p:nvPr/>
        </p:nvSpPr>
        <p:spPr>
          <a:xfrm>
            <a:off x="133336" y="3060650"/>
            <a:ext cx="3039341" cy="1274442"/>
          </a:xfrm>
          <a:prstGeom prst="roundRect">
            <a:avLst>
              <a:gd name="adj" fmla="val 8221"/>
            </a:avLst>
          </a:prstGeom>
          <a:solidFill>
            <a:srgbClr val="FFFFFF"/>
          </a:solidFill>
          <a:ln w="12989">
            <a:solidFill>
              <a:srgbClr val="E4E7E2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60585" y="3218611"/>
            <a:ext cx="85711" cy="85711"/>
          </a:xfrm>
          <a:prstGeom prst="ellipse">
            <a:avLst/>
          </a:prstGeom>
          <a:solidFill>
            <a:srgbClr val="E2A90C"/>
          </a:solidFill>
          <a:ln/>
        </p:spPr>
      </p:sp>
      <p:sp>
        <p:nvSpPr>
          <p:cNvPr id="43" name="Text 41"/>
          <p:cNvSpPr/>
          <p:nvPr/>
        </p:nvSpPr>
        <p:spPr>
          <a:xfrm>
            <a:off x="422469" y="3187898"/>
            <a:ext cx="2423443" cy="1853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Notebook — servisný výmen</a:t>
            </a:r>
            <a:endParaRPr lang="en-US" sz="1013" dirty="0"/>
          </a:p>
        </p:txBody>
      </p:sp>
      <p:sp>
        <p:nvSpPr>
          <p:cNvPr id="44" name="Text 42"/>
          <p:cNvSpPr/>
          <p:nvPr/>
        </p:nvSpPr>
        <p:spPr>
          <a:xfrm>
            <a:off x="2701771" y="3200887"/>
            <a:ext cx="419858" cy="1593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D-2481</a:t>
            </a:r>
            <a:endParaRPr lang="en-US" sz="825" dirty="0"/>
          </a:p>
        </p:txBody>
      </p:sp>
      <p:sp>
        <p:nvSpPr>
          <p:cNvPr id="45" name="Shape 43"/>
          <p:cNvSpPr/>
          <p:nvPr/>
        </p:nvSpPr>
        <p:spPr>
          <a:xfrm>
            <a:off x="260585" y="3420814"/>
            <a:ext cx="890195" cy="38086"/>
          </a:xfrm>
          <a:prstGeom prst="roundRect">
            <a:avLst>
              <a:gd name="adj" fmla="val 50001"/>
            </a:avLst>
          </a:prstGeom>
          <a:solidFill>
            <a:srgbClr val="E2A90C"/>
          </a:solidFill>
          <a:ln/>
        </p:spPr>
      </p:sp>
      <p:sp>
        <p:nvSpPr>
          <p:cNvPr id="46" name="Shape 44"/>
          <p:cNvSpPr/>
          <p:nvPr/>
        </p:nvSpPr>
        <p:spPr>
          <a:xfrm>
            <a:off x="1207875" y="3420814"/>
            <a:ext cx="890263" cy="38086"/>
          </a:xfrm>
          <a:prstGeom prst="roundRect">
            <a:avLst>
              <a:gd name="adj" fmla="val 50001"/>
            </a:avLst>
          </a:prstGeom>
          <a:solidFill>
            <a:srgbClr val="E2A90C"/>
          </a:solidFill>
          <a:ln/>
        </p:spPr>
      </p:sp>
      <p:sp>
        <p:nvSpPr>
          <p:cNvPr id="47" name="Shape 45"/>
          <p:cNvSpPr/>
          <p:nvPr/>
        </p:nvSpPr>
        <p:spPr>
          <a:xfrm>
            <a:off x="2155234" y="3420814"/>
            <a:ext cx="890195" cy="38086"/>
          </a:xfrm>
          <a:prstGeom prst="roundRect">
            <a:avLst>
              <a:gd name="adj" fmla="val 50001"/>
            </a:avLst>
          </a:prstGeom>
          <a:solidFill>
            <a:srgbClr val="E4E7E2"/>
          </a:solidFill>
          <a:ln/>
        </p:spPr>
      </p:sp>
      <p:sp>
        <p:nvSpPr>
          <p:cNvPr id="48" name="Text 46"/>
          <p:cNvSpPr/>
          <p:nvPr/>
        </p:nvSpPr>
        <p:spPr>
          <a:xfrm>
            <a:off x="260585" y="3525535"/>
            <a:ext cx="745182" cy="1723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E2A9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Vyzdvihnuté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2244937" y="3525535"/>
            <a:ext cx="876692" cy="1723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Deadline 14:30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260585" y="3735924"/>
            <a:ext cx="3063329" cy="1766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dirty="0">
                <a:solidFill>
                  <a:srgbClr val="5C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Peter Kováč · +421 903 445 112</a:t>
            </a:r>
            <a:endParaRPr lang="en-US" sz="938" dirty="0"/>
          </a:p>
        </p:txBody>
      </p:sp>
      <p:sp>
        <p:nvSpPr>
          <p:cNvPr id="51" name="Shape 49"/>
          <p:cNvSpPr/>
          <p:nvPr/>
        </p:nvSpPr>
        <p:spPr>
          <a:xfrm>
            <a:off x="260585" y="3969720"/>
            <a:ext cx="931055" cy="238125"/>
          </a:xfrm>
          <a:prstGeom prst="roundRect">
            <a:avLst>
              <a:gd name="adj" fmla="val 28000"/>
            </a:avLst>
          </a:prstGeom>
          <a:solidFill>
            <a:srgbClr val="F2F4F1"/>
          </a:solidFill>
          <a:ln w="8659">
            <a:solidFill>
              <a:srgbClr val="E0E3DE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354969" y="4026004"/>
            <a:ext cx="818487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Vytvoriť kópiu</a:t>
            </a:r>
            <a:endParaRPr lang="en-US" sz="863" dirty="0"/>
          </a:p>
        </p:txBody>
      </p:sp>
      <p:sp>
        <p:nvSpPr>
          <p:cNvPr id="53" name="Shape 51"/>
          <p:cNvSpPr/>
          <p:nvPr/>
        </p:nvSpPr>
        <p:spPr>
          <a:xfrm>
            <a:off x="1248736" y="3969720"/>
            <a:ext cx="959603" cy="238125"/>
          </a:xfrm>
          <a:prstGeom prst="roundRect">
            <a:avLst>
              <a:gd name="adj" fmla="val 28000"/>
            </a:avLst>
          </a:prstGeom>
          <a:solidFill>
            <a:srgbClr val="F2F4F1"/>
          </a:solidFill>
          <a:ln w="8659">
            <a:solidFill>
              <a:srgbClr val="E0E3DE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1343120" y="4026004"/>
            <a:ext cx="847035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Zmeniť kuriéra</a:t>
            </a:r>
            <a:endParaRPr lang="en-US" sz="863" dirty="0"/>
          </a:p>
        </p:txBody>
      </p:sp>
      <p:sp>
        <p:nvSpPr>
          <p:cNvPr id="55" name="Shape 53"/>
          <p:cNvSpPr/>
          <p:nvPr/>
        </p:nvSpPr>
        <p:spPr>
          <a:xfrm>
            <a:off x="2265435" y="3969720"/>
            <a:ext cx="509060" cy="238125"/>
          </a:xfrm>
          <a:prstGeom prst="roundRect">
            <a:avLst>
              <a:gd name="adj" fmla="val 28000"/>
            </a:avLst>
          </a:prstGeom>
          <a:ln w="8659">
            <a:solidFill>
              <a:srgbClr val="EDDEDC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2359819" y="4026004"/>
            <a:ext cx="396492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C139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Zrušiť</a:t>
            </a:r>
            <a:endParaRPr lang="en-US" sz="863" dirty="0"/>
          </a:p>
        </p:txBody>
      </p:sp>
      <p:sp>
        <p:nvSpPr>
          <p:cNvPr id="57" name="Shape 55"/>
          <p:cNvSpPr/>
          <p:nvPr/>
        </p:nvSpPr>
        <p:spPr>
          <a:xfrm>
            <a:off x="133336" y="4430343"/>
            <a:ext cx="3039341" cy="1274442"/>
          </a:xfrm>
          <a:prstGeom prst="roundRect">
            <a:avLst>
              <a:gd name="adj" fmla="val 8221"/>
            </a:avLst>
          </a:prstGeom>
          <a:solidFill>
            <a:srgbClr val="FFFFFF"/>
          </a:solidFill>
          <a:ln w="12989">
            <a:solidFill>
              <a:srgbClr val="E4E7E2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60585" y="4588303"/>
            <a:ext cx="85711" cy="85711"/>
          </a:xfrm>
          <a:prstGeom prst="ellipse">
            <a:avLst/>
          </a:prstGeom>
          <a:solidFill>
            <a:srgbClr val="8A94A6"/>
          </a:solidFill>
          <a:ln/>
        </p:spPr>
      </p:sp>
      <p:sp>
        <p:nvSpPr>
          <p:cNvPr id="59" name="Text 57"/>
          <p:cNvSpPr/>
          <p:nvPr/>
        </p:nvSpPr>
        <p:spPr>
          <a:xfrm>
            <a:off x="422469" y="4557591"/>
            <a:ext cx="2423443" cy="1853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Diel klimatizácie AC-750</a:t>
            </a:r>
            <a:endParaRPr lang="en-US" sz="1013" dirty="0"/>
          </a:p>
        </p:txBody>
      </p:sp>
      <p:sp>
        <p:nvSpPr>
          <p:cNvPr id="60" name="Text 58"/>
          <p:cNvSpPr/>
          <p:nvPr/>
        </p:nvSpPr>
        <p:spPr>
          <a:xfrm>
            <a:off x="2701771" y="4570579"/>
            <a:ext cx="419858" cy="1593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D-2482</a:t>
            </a:r>
            <a:endParaRPr lang="en-US" sz="825" dirty="0"/>
          </a:p>
        </p:txBody>
      </p:sp>
      <p:sp>
        <p:nvSpPr>
          <p:cNvPr id="61" name="Shape 59"/>
          <p:cNvSpPr/>
          <p:nvPr/>
        </p:nvSpPr>
        <p:spPr>
          <a:xfrm>
            <a:off x="260585" y="4790507"/>
            <a:ext cx="890195" cy="38086"/>
          </a:xfrm>
          <a:prstGeom prst="roundRect">
            <a:avLst>
              <a:gd name="adj" fmla="val 50001"/>
            </a:avLst>
          </a:prstGeom>
          <a:solidFill>
            <a:srgbClr val="E2A90C"/>
          </a:solidFill>
          <a:ln/>
        </p:spPr>
      </p:sp>
      <p:sp>
        <p:nvSpPr>
          <p:cNvPr id="62" name="Shape 60"/>
          <p:cNvSpPr/>
          <p:nvPr/>
        </p:nvSpPr>
        <p:spPr>
          <a:xfrm>
            <a:off x="1207875" y="4790507"/>
            <a:ext cx="890263" cy="38086"/>
          </a:xfrm>
          <a:prstGeom prst="roundRect">
            <a:avLst>
              <a:gd name="adj" fmla="val 50001"/>
            </a:avLst>
          </a:prstGeom>
          <a:solidFill>
            <a:srgbClr val="E4E7E2"/>
          </a:solidFill>
          <a:ln/>
        </p:spPr>
      </p:sp>
      <p:sp>
        <p:nvSpPr>
          <p:cNvPr id="63" name="Shape 61"/>
          <p:cNvSpPr/>
          <p:nvPr/>
        </p:nvSpPr>
        <p:spPr>
          <a:xfrm>
            <a:off x="2155234" y="4790507"/>
            <a:ext cx="890195" cy="38086"/>
          </a:xfrm>
          <a:prstGeom prst="roundRect">
            <a:avLst>
              <a:gd name="adj" fmla="val 50001"/>
            </a:avLst>
          </a:prstGeom>
          <a:solidFill>
            <a:srgbClr val="E4E7E2"/>
          </a:solidFill>
          <a:ln/>
        </p:spPr>
      </p:sp>
      <p:sp>
        <p:nvSpPr>
          <p:cNvPr id="64" name="Text 62"/>
          <p:cNvSpPr/>
          <p:nvPr/>
        </p:nvSpPr>
        <p:spPr>
          <a:xfrm>
            <a:off x="260585" y="4895227"/>
            <a:ext cx="624699" cy="1723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Vytvorené</a:t>
            </a:r>
            <a:endParaRPr lang="en-US" sz="900" dirty="0"/>
          </a:p>
        </p:txBody>
      </p:sp>
      <p:sp>
        <p:nvSpPr>
          <p:cNvPr id="65" name="Text 63"/>
          <p:cNvSpPr/>
          <p:nvPr/>
        </p:nvSpPr>
        <p:spPr>
          <a:xfrm>
            <a:off x="2244937" y="4895227"/>
            <a:ext cx="876692" cy="1723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Deadline 16:00</a:t>
            </a:r>
            <a:endParaRPr lang="en-US" sz="900" dirty="0"/>
          </a:p>
        </p:txBody>
      </p:sp>
      <p:sp>
        <p:nvSpPr>
          <p:cNvPr id="66" name="Text 64"/>
          <p:cNvSpPr/>
          <p:nvPr/>
        </p:nvSpPr>
        <p:spPr>
          <a:xfrm>
            <a:off x="260585" y="5105616"/>
            <a:ext cx="3063329" cy="1766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dirty="0">
                <a:solidFill>
                  <a:srgbClr val="5C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Kuriér zatiaľ nepriradený</a:t>
            </a:r>
            <a:endParaRPr lang="en-US" sz="938" dirty="0"/>
          </a:p>
        </p:txBody>
      </p:sp>
      <p:sp>
        <p:nvSpPr>
          <p:cNvPr id="67" name="Shape 65"/>
          <p:cNvSpPr/>
          <p:nvPr/>
        </p:nvSpPr>
        <p:spPr>
          <a:xfrm>
            <a:off x="260585" y="5339412"/>
            <a:ext cx="931055" cy="238125"/>
          </a:xfrm>
          <a:prstGeom prst="roundRect">
            <a:avLst>
              <a:gd name="adj" fmla="val 28000"/>
            </a:avLst>
          </a:prstGeom>
          <a:solidFill>
            <a:srgbClr val="F2F4F1"/>
          </a:solidFill>
          <a:ln w="8659">
            <a:solidFill>
              <a:srgbClr val="E0E3DE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354969" y="5395696"/>
            <a:ext cx="818487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Vytvoriť kópiu</a:t>
            </a:r>
            <a:endParaRPr lang="en-US" sz="863" dirty="0"/>
          </a:p>
        </p:txBody>
      </p:sp>
      <p:sp>
        <p:nvSpPr>
          <p:cNvPr id="69" name="Shape 67"/>
          <p:cNvSpPr/>
          <p:nvPr/>
        </p:nvSpPr>
        <p:spPr>
          <a:xfrm>
            <a:off x="1248736" y="5339412"/>
            <a:ext cx="959603" cy="238125"/>
          </a:xfrm>
          <a:prstGeom prst="roundRect">
            <a:avLst>
              <a:gd name="adj" fmla="val 28000"/>
            </a:avLst>
          </a:prstGeom>
          <a:solidFill>
            <a:srgbClr val="F2F4F1"/>
          </a:solidFill>
          <a:ln w="8659">
            <a:solidFill>
              <a:srgbClr val="E0E3DE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1343120" y="5395696"/>
            <a:ext cx="847035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Zmeniť kuriéra</a:t>
            </a:r>
            <a:endParaRPr lang="en-US" sz="863" dirty="0"/>
          </a:p>
        </p:txBody>
      </p:sp>
      <p:sp>
        <p:nvSpPr>
          <p:cNvPr id="71" name="Shape 69"/>
          <p:cNvSpPr/>
          <p:nvPr/>
        </p:nvSpPr>
        <p:spPr>
          <a:xfrm>
            <a:off x="2265435" y="5339412"/>
            <a:ext cx="509060" cy="238125"/>
          </a:xfrm>
          <a:prstGeom prst="roundRect">
            <a:avLst>
              <a:gd name="adj" fmla="val 28000"/>
            </a:avLst>
          </a:prstGeom>
          <a:ln w="8659">
            <a:solidFill>
              <a:srgbClr val="EDDEDC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2359819" y="5395696"/>
            <a:ext cx="396492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C139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Zrušiť</a:t>
            </a:r>
            <a:endParaRPr lang="en-US" sz="863" dirty="0"/>
          </a:p>
        </p:txBody>
      </p:sp>
      <p:sp>
        <p:nvSpPr>
          <p:cNvPr id="73" name="Shape 71"/>
          <p:cNvSpPr/>
          <p:nvPr/>
        </p:nvSpPr>
        <p:spPr>
          <a:xfrm>
            <a:off x="133336" y="5800035"/>
            <a:ext cx="3039341" cy="1274442"/>
          </a:xfrm>
          <a:prstGeom prst="roundRect">
            <a:avLst>
              <a:gd name="adj" fmla="val 8221"/>
            </a:avLst>
          </a:prstGeom>
          <a:solidFill>
            <a:srgbClr val="FFFFFF"/>
          </a:solidFill>
          <a:ln w="12989">
            <a:solidFill>
              <a:srgbClr val="E4E7E2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260585" y="5957996"/>
            <a:ext cx="85711" cy="85711"/>
          </a:xfrm>
          <a:prstGeom prst="ellipse">
            <a:avLst/>
          </a:prstGeom>
          <a:solidFill>
            <a:srgbClr val="1D9E5F"/>
          </a:solidFill>
          <a:ln/>
        </p:spPr>
      </p:sp>
      <p:sp>
        <p:nvSpPr>
          <p:cNvPr id="75" name="Text 73"/>
          <p:cNvSpPr/>
          <p:nvPr/>
        </p:nvSpPr>
        <p:spPr>
          <a:xfrm>
            <a:off x="422469" y="5927283"/>
            <a:ext cx="2423443" cy="1853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Balík oblečenia</a:t>
            </a:r>
            <a:endParaRPr lang="en-US" sz="1013" dirty="0"/>
          </a:p>
        </p:txBody>
      </p:sp>
      <p:sp>
        <p:nvSpPr>
          <p:cNvPr id="76" name="Text 74"/>
          <p:cNvSpPr/>
          <p:nvPr/>
        </p:nvSpPr>
        <p:spPr>
          <a:xfrm>
            <a:off x="2701771" y="5940272"/>
            <a:ext cx="419858" cy="1593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D-2479</a:t>
            </a:r>
            <a:endParaRPr lang="en-US" sz="825" dirty="0"/>
          </a:p>
        </p:txBody>
      </p:sp>
      <p:sp>
        <p:nvSpPr>
          <p:cNvPr id="77" name="Shape 75"/>
          <p:cNvSpPr/>
          <p:nvPr/>
        </p:nvSpPr>
        <p:spPr>
          <a:xfrm>
            <a:off x="260585" y="6160199"/>
            <a:ext cx="890195" cy="38086"/>
          </a:xfrm>
          <a:prstGeom prst="roundRect">
            <a:avLst>
              <a:gd name="adj" fmla="val 50001"/>
            </a:avLst>
          </a:prstGeom>
          <a:solidFill>
            <a:srgbClr val="1D9E5F"/>
          </a:solidFill>
          <a:ln/>
        </p:spPr>
      </p:sp>
      <p:sp>
        <p:nvSpPr>
          <p:cNvPr id="78" name="Shape 76"/>
          <p:cNvSpPr/>
          <p:nvPr/>
        </p:nvSpPr>
        <p:spPr>
          <a:xfrm>
            <a:off x="1207875" y="6160199"/>
            <a:ext cx="890263" cy="38086"/>
          </a:xfrm>
          <a:prstGeom prst="roundRect">
            <a:avLst>
              <a:gd name="adj" fmla="val 50001"/>
            </a:avLst>
          </a:prstGeom>
          <a:solidFill>
            <a:srgbClr val="1D9E5F"/>
          </a:solidFill>
          <a:ln/>
        </p:spPr>
      </p:sp>
      <p:sp>
        <p:nvSpPr>
          <p:cNvPr id="79" name="Shape 77"/>
          <p:cNvSpPr/>
          <p:nvPr/>
        </p:nvSpPr>
        <p:spPr>
          <a:xfrm>
            <a:off x="2155234" y="6160199"/>
            <a:ext cx="890195" cy="38086"/>
          </a:xfrm>
          <a:prstGeom prst="roundRect">
            <a:avLst>
              <a:gd name="adj" fmla="val 50001"/>
            </a:avLst>
          </a:prstGeom>
          <a:solidFill>
            <a:srgbClr val="1D9E5F"/>
          </a:solidFill>
          <a:ln/>
        </p:spPr>
      </p:sp>
      <p:sp>
        <p:nvSpPr>
          <p:cNvPr id="80" name="Text 78"/>
          <p:cNvSpPr/>
          <p:nvPr/>
        </p:nvSpPr>
        <p:spPr>
          <a:xfrm>
            <a:off x="260585" y="6264920"/>
            <a:ext cx="603390" cy="1723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D9E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Doručené</a:t>
            </a:r>
            <a:endParaRPr lang="en-US" sz="900" dirty="0"/>
          </a:p>
        </p:txBody>
      </p:sp>
      <p:sp>
        <p:nvSpPr>
          <p:cNvPr id="81" name="Text 79"/>
          <p:cNvSpPr/>
          <p:nvPr/>
        </p:nvSpPr>
        <p:spPr>
          <a:xfrm>
            <a:off x="2244937" y="6264920"/>
            <a:ext cx="876692" cy="1723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Deadline 12:00</a:t>
            </a:r>
            <a:endParaRPr lang="en-US" sz="900" dirty="0"/>
          </a:p>
        </p:txBody>
      </p:sp>
      <p:sp>
        <p:nvSpPr>
          <p:cNvPr id="82" name="Text 80"/>
          <p:cNvSpPr/>
          <p:nvPr/>
        </p:nvSpPr>
        <p:spPr>
          <a:xfrm>
            <a:off x="260585" y="6475309"/>
            <a:ext cx="3063329" cy="1766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dirty="0">
                <a:solidFill>
                  <a:srgbClr val="5C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Jana Malá · +421 911 208 664</a:t>
            </a:r>
            <a:endParaRPr lang="en-US" sz="938" dirty="0"/>
          </a:p>
        </p:txBody>
      </p:sp>
      <p:sp>
        <p:nvSpPr>
          <p:cNvPr id="83" name="Shape 81"/>
          <p:cNvSpPr/>
          <p:nvPr/>
        </p:nvSpPr>
        <p:spPr>
          <a:xfrm>
            <a:off x="260585" y="6709104"/>
            <a:ext cx="931055" cy="238125"/>
          </a:xfrm>
          <a:prstGeom prst="roundRect">
            <a:avLst>
              <a:gd name="adj" fmla="val 28000"/>
            </a:avLst>
          </a:prstGeom>
          <a:solidFill>
            <a:srgbClr val="F2F4F1"/>
          </a:solidFill>
          <a:ln w="8659">
            <a:solidFill>
              <a:srgbClr val="E0E3DE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354969" y="6765388"/>
            <a:ext cx="818487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Vytvoriť kópiu</a:t>
            </a:r>
            <a:endParaRPr lang="en-US" sz="863" dirty="0"/>
          </a:p>
        </p:txBody>
      </p:sp>
      <p:sp>
        <p:nvSpPr>
          <p:cNvPr id="85" name="Shape 83"/>
          <p:cNvSpPr/>
          <p:nvPr/>
        </p:nvSpPr>
        <p:spPr>
          <a:xfrm>
            <a:off x="1248736" y="6709104"/>
            <a:ext cx="1433959" cy="238125"/>
          </a:xfrm>
          <a:prstGeom prst="roundRect">
            <a:avLst>
              <a:gd name="adj" fmla="val 28000"/>
            </a:avLst>
          </a:prstGeom>
          <a:solidFill>
            <a:srgbClr val="E7F5EE"/>
          </a:solidFill>
          <a:ln w="8659">
            <a:solidFill>
              <a:srgbClr val="BFE4D0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1343120" y="6765388"/>
            <a:ext cx="1321391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177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Stiahnuť foto doručenia</a:t>
            </a:r>
            <a:endParaRPr lang="en-US" sz="863" dirty="0"/>
          </a:p>
        </p:txBody>
      </p:sp>
      <p:sp>
        <p:nvSpPr>
          <p:cNvPr id="87" name="Shape 85"/>
          <p:cNvSpPr/>
          <p:nvPr/>
        </p:nvSpPr>
        <p:spPr>
          <a:xfrm>
            <a:off x="3314673" y="533346"/>
            <a:ext cx="10020327" cy="8515404"/>
          </a:xfrm>
          <a:prstGeom prst="rect">
            <a:avLst/>
          </a:prstGeom>
          <a:solidFill>
            <a:srgbClr val="E9ECE4"/>
          </a:solidFill>
          <a:ln/>
        </p:spPr>
      </p:sp>
      <p:sp>
        <p:nvSpPr>
          <p:cNvPr id="88" name="Shape 86"/>
          <p:cNvSpPr/>
          <p:nvPr/>
        </p:nvSpPr>
        <p:spPr>
          <a:xfrm>
            <a:off x="3314673" y="533346"/>
            <a:ext cx="10020327" cy="8515404"/>
          </a:xfrm>
          <a:prstGeom prst="rect">
            <a:avLst/>
          </a:prstGeom>
          <a:gradFill rotWithShape="1">
            <a:gsLst>
              <a:gs pos="0">
                <a:srgbClr val="DFE3D9">
                  <a:alpha val="100000"/>
                </a:srgbClr>
              </a:gs>
              <a:gs pos="100000">
                <a:srgbClr val="DFE3D9">
                  <a:alpha val="0"/>
                </a:srgbClr>
              </a:gs>
            </a:gsLst>
            <a:lin ang="5400000" scaled="0"/>
          </a:gradFill>
          <a:ln/>
        </p:spPr>
      </p:sp>
      <p:sp>
        <p:nvSpPr>
          <p:cNvPr id="89" name="Shape 87"/>
          <p:cNvSpPr/>
          <p:nvPr/>
        </p:nvSpPr>
        <p:spPr>
          <a:xfrm>
            <a:off x="3314673" y="3428526"/>
            <a:ext cx="10020327" cy="133336"/>
          </a:xfrm>
          <a:prstGeom prst="rect">
            <a:avLst/>
          </a:prstGeom>
          <a:solidFill>
            <a:srgbClr val="F9FAF7"/>
          </a:solidFill>
          <a:ln/>
        </p:spPr>
      </p:sp>
      <p:sp>
        <p:nvSpPr>
          <p:cNvPr id="90" name="Shape 88"/>
          <p:cNvSpPr/>
          <p:nvPr/>
        </p:nvSpPr>
        <p:spPr>
          <a:xfrm>
            <a:off x="3314673" y="3553204"/>
            <a:ext cx="10020327" cy="9525"/>
          </a:xfrm>
          <a:prstGeom prst="rect">
            <a:avLst/>
          </a:prstGeom>
          <a:solidFill>
            <a:srgbClr val="D8DCD2"/>
          </a:solidFill>
          <a:ln/>
        </p:spPr>
      </p:sp>
      <p:sp>
        <p:nvSpPr>
          <p:cNvPr id="91" name="Shape 89"/>
          <p:cNvSpPr/>
          <p:nvPr/>
        </p:nvSpPr>
        <p:spPr>
          <a:xfrm>
            <a:off x="3314673" y="3428526"/>
            <a:ext cx="10020327" cy="9525"/>
          </a:xfrm>
          <a:prstGeom prst="rect">
            <a:avLst/>
          </a:prstGeom>
          <a:solidFill>
            <a:srgbClr val="D8DCD2"/>
          </a:solidFill>
          <a:ln/>
        </p:spPr>
      </p:sp>
      <p:sp>
        <p:nvSpPr>
          <p:cNvPr id="92" name="Shape 90"/>
          <p:cNvSpPr/>
          <p:nvPr/>
        </p:nvSpPr>
        <p:spPr>
          <a:xfrm>
            <a:off x="3314673" y="5983161"/>
            <a:ext cx="10020327" cy="95250"/>
          </a:xfrm>
          <a:prstGeom prst="rect">
            <a:avLst/>
          </a:prstGeom>
          <a:solidFill>
            <a:srgbClr val="F9FAF7"/>
          </a:solidFill>
          <a:ln/>
        </p:spPr>
      </p:sp>
      <p:sp>
        <p:nvSpPr>
          <p:cNvPr id="93" name="Shape 91"/>
          <p:cNvSpPr/>
          <p:nvPr/>
        </p:nvSpPr>
        <p:spPr>
          <a:xfrm>
            <a:off x="3314673" y="6069752"/>
            <a:ext cx="10020327" cy="9525"/>
          </a:xfrm>
          <a:prstGeom prst="rect">
            <a:avLst/>
          </a:prstGeom>
          <a:solidFill>
            <a:srgbClr val="D8DCD2"/>
          </a:solidFill>
          <a:ln/>
        </p:spPr>
      </p:sp>
      <p:sp>
        <p:nvSpPr>
          <p:cNvPr id="94" name="Shape 92"/>
          <p:cNvSpPr/>
          <p:nvPr/>
        </p:nvSpPr>
        <p:spPr>
          <a:xfrm>
            <a:off x="3314673" y="5983161"/>
            <a:ext cx="10020327" cy="9525"/>
          </a:xfrm>
          <a:prstGeom prst="rect">
            <a:avLst/>
          </a:prstGeom>
          <a:solidFill>
            <a:srgbClr val="D8DCD2"/>
          </a:solidFill>
          <a:ln/>
        </p:spPr>
      </p:sp>
      <p:sp>
        <p:nvSpPr>
          <p:cNvPr id="95" name="Shape 93"/>
          <p:cNvSpPr/>
          <p:nvPr/>
        </p:nvSpPr>
        <p:spPr>
          <a:xfrm>
            <a:off x="5719532" y="533346"/>
            <a:ext cx="114259" cy="8515404"/>
          </a:xfrm>
          <a:prstGeom prst="rect">
            <a:avLst/>
          </a:prstGeom>
          <a:solidFill>
            <a:srgbClr val="F9FAF7"/>
          </a:solidFill>
          <a:ln/>
        </p:spPr>
      </p:sp>
      <p:sp>
        <p:nvSpPr>
          <p:cNvPr id="96" name="Shape 94"/>
          <p:cNvSpPr/>
          <p:nvPr/>
        </p:nvSpPr>
        <p:spPr>
          <a:xfrm>
            <a:off x="5719532" y="533346"/>
            <a:ext cx="9525" cy="8515404"/>
          </a:xfrm>
          <a:prstGeom prst="rect">
            <a:avLst/>
          </a:prstGeom>
          <a:solidFill>
            <a:srgbClr val="D8DCD2"/>
          </a:solidFill>
          <a:ln/>
        </p:spPr>
      </p:sp>
      <p:sp>
        <p:nvSpPr>
          <p:cNvPr id="97" name="Shape 95"/>
          <p:cNvSpPr/>
          <p:nvPr/>
        </p:nvSpPr>
        <p:spPr>
          <a:xfrm>
            <a:off x="5825133" y="533346"/>
            <a:ext cx="9525" cy="8515404"/>
          </a:xfrm>
          <a:prstGeom prst="rect">
            <a:avLst/>
          </a:prstGeom>
          <a:solidFill>
            <a:srgbClr val="D8DCD2"/>
          </a:solidFill>
          <a:ln/>
        </p:spPr>
      </p:sp>
      <p:sp>
        <p:nvSpPr>
          <p:cNvPr id="98" name="Shape 96"/>
          <p:cNvSpPr/>
          <p:nvPr/>
        </p:nvSpPr>
        <p:spPr>
          <a:xfrm>
            <a:off x="9126411" y="533346"/>
            <a:ext cx="133336" cy="8515404"/>
          </a:xfrm>
          <a:prstGeom prst="rect">
            <a:avLst/>
          </a:prstGeom>
          <a:solidFill>
            <a:srgbClr val="F9FAF7"/>
          </a:solidFill>
          <a:ln/>
        </p:spPr>
      </p:sp>
      <p:sp>
        <p:nvSpPr>
          <p:cNvPr id="99" name="Shape 97"/>
          <p:cNvSpPr/>
          <p:nvPr/>
        </p:nvSpPr>
        <p:spPr>
          <a:xfrm>
            <a:off x="9126411" y="533346"/>
            <a:ext cx="9525" cy="8515404"/>
          </a:xfrm>
          <a:prstGeom prst="rect">
            <a:avLst/>
          </a:prstGeom>
          <a:solidFill>
            <a:srgbClr val="D8DCD2"/>
          </a:solidFill>
          <a:ln/>
        </p:spPr>
      </p:sp>
      <p:sp>
        <p:nvSpPr>
          <p:cNvPr id="100" name="Shape 98"/>
          <p:cNvSpPr/>
          <p:nvPr/>
        </p:nvSpPr>
        <p:spPr>
          <a:xfrm>
            <a:off x="9251088" y="533346"/>
            <a:ext cx="9525" cy="8515404"/>
          </a:xfrm>
          <a:prstGeom prst="rect">
            <a:avLst/>
          </a:prstGeom>
          <a:solidFill>
            <a:srgbClr val="D8DCD2"/>
          </a:solidFill>
          <a:ln/>
        </p:spPr>
      </p:sp>
      <p:sp>
        <p:nvSpPr>
          <p:cNvPr id="101" name="Shape 99"/>
          <p:cNvSpPr/>
          <p:nvPr/>
        </p:nvSpPr>
        <p:spPr>
          <a:xfrm>
            <a:off x="4116248" y="4280094"/>
            <a:ext cx="1102208" cy="1277284"/>
          </a:xfrm>
          <a:prstGeom prst="roundRect">
            <a:avLst>
              <a:gd name="adj" fmla="val 12098"/>
            </a:avLst>
          </a:prstGeom>
          <a:solidFill>
            <a:srgbClr val="D5E5CF"/>
          </a:solidFill>
          <a:ln/>
        </p:spPr>
      </p:sp>
      <p:sp>
        <p:nvSpPr>
          <p:cNvPr id="102" name="Shape 100"/>
          <p:cNvSpPr/>
          <p:nvPr/>
        </p:nvSpPr>
        <p:spPr>
          <a:xfrm>
            <a:off x="9928053" y="1555186"/>
            <a:ext cx="1402840" cy="1192113"/>
          </a:xfrm>
          <a:prstGeom prst="roundRect">
            <a:avLst>
              <a:gd name="adj" fmla="val 11186"/>
            </a:avLst>
          </a:prstGeom>
          <a:solidFill>
            <a:srgbClr val="D5E5CF"/>
          </a:solidFill>
          <a:ln/>
        </p:spPr>
      </p:sp>
      <p:sp>
        <p:nvSpPr>
          <p:cNvPr id="103" name="Shape 101"/>
          <p:cNvSpPr/>
          <p:nvPr/>
        </p:nvSpPr>
        <p:spPr>
          <a:xfrm>
            <a:off x="11330893" y="6494115"/>
            <a:ext cx="1603217" cy="1873340"/>
          </a:xfrm>
          <a:prstGeom prst="roundRect">
            <a:avLst>
              <a:gd name="adj" fmla="val 10694"/>
            </a:avLst>
          </a:prstGeom>
          <a:solidFill>
            <a:srgbClr val="CFE0EA"/>
          </a:solidFill>
          <a:ln/>
        </p:spPr>
      </p:sp>
      <p:sp>
        <p:nvSpPr>
          <p:cNvPr id="104" name="Text 102"/>
          <p:cNvSpPr/>
          <p:nvPr/>
        </p:nvSpPr>
        <p:spPr>
          <a:xfrm>
            <a:off x="4316692" y="2236413"/>
            <a:ext cx="975054" cy="1723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spc="60" kern="0" dirty="0">
                <a:solidFill>
                  <a:srgbClr val="A4AD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STARÉ MESTO</a:t>
            </a:r>
            <a:endParaRPr lang="en-US" sz="900" dirty="0"/>
          </a:p>
        </p:txBody>
      </p:sp>
      <p:sp>
        <p:nvSpPr>
          <p:cNvPr id="105" name="Text 103"/>
          <p:cNvSpPr/>
          <p:nvPr/>
        </p:nvSpPr>
        <p:spPr>
          <a:xfrm>
            <a:off x="9727677" y="4791048"/>
            <a:ext cx="643912" cy="1723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spc="60" kern="0" dirty="0">
                <a:solidFill>
                  <a:srgbClr val="A4AD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RUŽINOV</a:t>
            </a:r>
            <a:endParaRPr lang="en-US" sz="900" dirty="0"/>
          </a:p>
        </p:txBody>
      </p:sp>
      <p:sp>
        <p:nvSpPr>
          <p:cNvPr id="106" name="Text 104"/>
          <p:cNvSpPr/>
          <p:nvPr/>
        </p:nvSpPr>
        <p:spPr>
          <a:xfrm>
            <a:off x="6320730" y="7175342"/>
            <a:ext cx="836915" cy="1723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spc="60" kern="0" dirty="0">
                <a:solidFill>
                  <a:srgbClr val="A4AD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PETRŽALKA</a:t>
            </a:r>
            <a:endParaRPr lang="en-US" sz="900" dirty="0"/>
          </a:p>
        </p:txBody>
      </p:sp>
      <p:sp>
        <p:nvSpPr>
          <p:cNvPr id="107" name="Shape 105"/>
          <p:cNvSpPr/>
          <p:nvPr/>
        </p:nvSpPr>
        <p:spPr>
          <a:xfrm>
            <a:off x="7246576" y="4033580"/>
            <a:ext cx="152346" cy="152346"/>
          </a:xfrm>
          <a:prstGeom prst="ellipse">
            <a:avLst/>
          </a:prstGeom>
          <a:solidFill>
            <a:srgbClr val="E2A90C"/>
          </a:solidFill>
          <a:ln w="21648">
            <a:solidFill>
              <a:srgbClr val="FFFFFF"/>
            </a:solidFill>
            <a:prstDash val="solid"/>
          </a:ln>
          <a:effectLst>
            <a:outerShdw sx="100000" sy="100000" kx="0" ky="0" algn="bl" rotWithShape="0" blurRad="38100" dist="9525" dir="5400000">
              <a:srgbClr val="14243D">
                <a:alpha val="35000"/>
              </a:srgbClr>
            </a:outerShdw>
          </a:effectLst>
        </p:spPr>
      </p:sp>
      <p:sp>
        <p:nvSpPr>
          <p:cNvPr id="108" name="Shape 106"/>
          <p:cNvSpPr/>
          <p:nvPr/>
        </p:nvSpPr>
        <p:spPr>
          <a:xfrm>
            <a:off x="6144369" y="5396101"/>
            <a:ext cx="152346" cy="152346"/>
          </a:xfrm>
          <a:prstGeom prst="ellipse">
            <a:avLst/>
          </a:prstGeom>
          <a:solidFill>
            <a:srgbClr val="D94A3D"/>
          </a:solidFill>
          <a:ln w="21648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50800" dir="16200000">
              <a:srgbClr val="F0742C">
                <a:alpha val="25000"/>
              </a:srgbClr>
            </a:outerShdw>
          </a:effectLst>
        </p:spPr>
      </p:sp>
      <p:sp>
        <p:nvSpPr>
          <p:cNvPr id="109" name="Shape 107"/>
          <p:cNvSpPr/>
          <p:nvPr/>
        </p:nvSpPr>
        <p:spPr>
          <a:xfrm>
            <a:off x="4950869" y="5118131"/>
            <a:ext cx="2539346" cy="220807"/>
          </a:xfrm>
          <a:prstGeom prst="roundRect">
            <a:avLst>
              <a:gd name="adj" fmla="val 30196"/>
            </a:avLst>
          </a:prstGeom>
          <a:solidFill>
            <a:srgbClr val="14243D"/>
          </a:solidFill>
          <a:ln/>
        </p:spPr>
      </p:sp>
      <p:sp>
        <p:nvSpPr>
          <p:cNvPr id="110" name="Text 108"/>
          <p:cNvSpPr/>
          <p:nvPr/>
        </p:nvSpPr>
        <p:spPr>
          <a:xfrm>
            <a:off x="5036594" y="5165756"/>
            <a:ext cx="2444096" cy="163657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Dokumenty — notárske overenie · Po termíne</a:t>
            </a:r>
            <a:endParaRPr lang="en-US" sz="863" dirty="0"/>
          </a:p>
        </p:txBody>
      </p:sp>
      <p:sp>
        <p:nvSpPr>
          <p:cNvPr id="111" name="Shape 109"/>
          <p:cNvSpPr/>
          <p:nvPr/>
        </p:nvSpPr>
        <p:spPr>
          <a:xfrm>
            <a:off x="9651503" y="3692967"/>
            <a:ext cx="152346" cy="152346"/>
          </a:xfrm>
          <a:prstGeom prst="ellipse">
            <a:avLst/>
          </a:prstGeom>
          <a:solidFill>
            <a:srgbClr val="8A94A6"/>
          </a:solidFill>
          <a:ln w="21648">
            <a:solidFill>
              <a:srgbClr val="FFFFFF"/>
            </a:solidFill>
            <a:prstDash val="solid"/>
          </a:ln>
          <a:effectLst>
            <a:outerShdw sx="100000" sy="100000" kx="0" ky="0" algn="bl" rotWithShape="0" blurRad="38100" dist="9525" dir="5400000">
              <a:srgbClr val="14243D">
                <a:alpha val="35000"/>
              </a:srgbClr>
            </a:outerShdw>
          </a:effectLst>
        </p:spPr>
      </p:sp>
      <p:sp>
        <p:nvSpPr>
          <p:cNvPr id="112" name="Shape 110"/>
          <p:cNvSpPr/>
          <p:nvPr/>
        </p:nvSpPr>
        <p:spPr>
          <a:xfrm>
            <a:off x="8649417" y="6588215"/>
            <a:ext cx="152346" cy="152346"/>
          </a:xfrm>
          <a:prstGeom prst="ellipse">
            <a:avLst/>
          </a:prstGeom>
          <a:solidFill>
            <a:srgbClr val="1D9E5F"/>
          </a:solidFill>
          <a:ln w="21648">
            <a:solidFill>
              <a:srgbClr val="FFFFFF"/>
            </a:solidFill>
            <a:prstDash val="solid"/>
          </a:ln>
          <a:effectLst>
            <a:outerShdw sx="100000" sy="100000" kx="0" ky="0" algn="bl" rotWithShape="0" blurRad="38100" dist="9525" dir="5400000">
              <a:srgbClr val="14243D">
                <a:alpha val="35000"/>
              </a:srgbClr>
            </a:outerShdw>
          </a:effectLst>
        </p:spPr>
      </p:sp>
      <p:sp>
        <p:nvSpPr>
          <p:cNvPr id="113" name="Shape 111"/>
          <p:cNvSpPr/>
          <p:nvPr/>
        </p:nvSpPr>
        <p:spPr>
          <a:xfrm>
            <a:off x="11054344" y="5566375"/>
            <a:ext cx="152346" cy="152346"/>
          </a:xfrm>
          <a:prstGeom prst="ellipse">
            <a:avLst/>
          </a:prstGeom>
          <a:solidFill>
            <a:srgbClr val="8A94A6"/>
          </a:solidFill>
          <a:ln w="21648">
            <a:solidFill>
              <a:srgbClr val="FFFFFF"/>
            </a:solidFill>
            <a:prstDash val="solid"/>
          </a:ln>
          <a:effectLst>
            <a:outerShdw sx="100000" sy="100000" kx="0" ky="0" algn="bl" rotWithShape="0" blurRad="38100" dist="9525" dir="5400000">
              <a:srgbClr val="14243D">
                <a:alpha val="35000"/>
              </a:srgbClr>
            </a:outerShdw>
          </a:effectLst>
        </p:spPr>
      </p:sp>
      <p:sp>
        <p:nvSpPr>
          <p:cNvPr id="114" name="Shape 112"/>
          <p:cNvSpPr/>
          <p:nvPr/>
        </p:nvSpPr>
        <p:spPr>
          <a:xfrm>
            <a:off x="6478488" y="2945038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lnTo>
                  <a:pt x="142875" y="0"/>
                </a:lnTo>
                <a:arcTo hR="142875" wR="142875" stAng="16200000" swAng="5400000"/>
                <a:lnTo>
                  <a:pt x="285750" y="142875"/>
                </a:lnTo>
                <a:arcTo hR="142875" wR="142875" stAng="0" swAng="5400000"/>
                <a:lnTo>
                  <a:pt x="38100" y="285750"/>
                </a:lnTo>
                <a:arcTo hR="38100" wR="38100" stAng="5400000" swAng="5400000"/>
                <a:lnTo>
                  <a:pt x="0" y="142875"/>
                </a:lnTo>
                <a:arcTo hR="142875" wR="142875" stAng="10800000" swAng="5400000"/>
                <a:close/>
              </a:path>
            </a:pathLst>
          </a:custGeom>
          <a:solidFill>
            <a:srgbClr val="1D3557"/>
          </a:solidFill>
          <a:ln w="21648">
            <a:solidFill>
              <a:srgbClr val="FFFFFF"/>
            </a:solidFill>
            <a:prstDash val="solid"/>
          </a:ln>
          <a:effectLst>
            <a:outerShdw sx="100000" sy="100000" kx="0" ky="0" algn="bl" rotWithShape="0" blurRad="57150" dist="19050" dir="5400000">
              <a:srgbClr val="14243D">
                <a:alpha val="40000"/>
              </a:srgbClr>
            </a:outerShdw>
          </a:effectLst>
        </p:spPr>
      </p:sp>
      <p:sp>
        <p:nvSpPr>
          <p:cNvPr id="115" name="Text 113"/>
          <p:cNvSpPr/>
          <p:nvPr/>
        </p:nvSpPr>
        <p:spPr>
          <a:xfrm>
            <a:off x="6462036" y="2966686"/>
            <a:ext cx="318654" cy="2805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PK</a:t>
            </a:r>
            <a:endParaRPr lang="en-US" sz="788" dirty="0"/>
          </a:p>
        </p:txBody>
      </p:sp>
      <p:sp>
        <p:nvSpPr>
          <p:cNvPr id="116" name="Shape 114"/>
          <p:cNvSpPr/>
          <p:nvPr/>
        </p:nvSpPr>
        <p:spPr>
          <a:xfrm>
            <a:off x="6697536" y="2926028"/>
            <a:ext cx="85711" cy="85711"/>
          </a:xfrm>
          <a:prstGeom prst="ellipse">
            <a:avLst/>
          </a:prstGeom>
          <a:solidFill>
            <a:srgbClr val="E2A90C"/>
          </a:solidFill>
          <a:ln w="12989">
            <a:solidFill>
              <a:srgbClr val="FFFFFF"/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9183980" y="2604424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lnTo>
                  <a:pt x="142875" y="0"/>
                </a:lnTo>
                <a:arcTo hR="142875" wR="142875" stAng="16200000" swAng="5400000"/>
                <a:lnTo>
                  <a:pt x="285750" y="142875"/>
                </a:lnTo>
                <a:arcTo hR="142875" wR="142875" stAng="0" swAng="5400000"/>
                <a:lnTo>
                  <a:pt x="38100" y="285750"/>
                </a:lnTo>
                <a:arcTo hR="38100" wR="38100" stAng="5400000" swAng="5400000"/>
                <a:lnTo>
                  <a:pt x="0" y="142875"/>
                </a:lnTo>
                <a:arcTo hR="142875" wR="142875" stAng="10800000" swAng="5400000"/>
                <a:close/>
              </a:path>
            </a:pathLst>
          </a:custGeom>
          <a:solidFill>
            <a:srgbClr val="1D3557"/>
          </a:solidFill>
          <a:ln w="21648">
            <a:solidFill>
              <a:srgbClr val="FFFFFF"/>
            </a:solidFill>
            <a:prstDash val="solid"/>
          </a:ln>
          <a:effectLst>
            <a:outerShdw sx="100000" sy="100000" kx="0" ky="0" algn="bl" rotWithShape="0" blurRad="57150" dist="19050" dir="5400000">
              <a:srgbClr val="14243D">
                <a:alpha val="40000"/>
              </a:srgbClr>
            </a:outerShdw>
          </a:effectLst>
        </p:spPr>
      </p:sp>
      <p:sp>
        <p:nvSpPr>
          <p:cNvPr id="118" name="Text 116"/>
          <p:cNvSpPr/>
          <p:nvPr/>
        </p:nvSpPr>
        <p:spPr>
          <a:xfrm>
            <a:off x="9167528" y="2626072"/>
            <a:ext cx="318654" cy="2805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JM</a:t>
            </a:r>
            <a:endParaRPr lang="en-US" sz="788" dirty="0"/>
          </a:p>
        </p:txBody>
      </p:sp>
      <p:sp>
        <p:nvSpPr>
          <p:cNvPr id="119" name="Shape 117"/>
          <p:cNvSpPr/>
          <p:nvPr/>
        </p:nvSpPr>
        <p:spPr>
          <a:xfrm>
            <a:off x="9403028" y="2585415"/>
            <a:ext cx="85711" cy="85711"/>
          </a:xfrm>
          <a:prstGeom prst="ellipse">
            <a:avLst/>
          </a:prstGeom>
          <a:solidFill>
            <a:srgbClr val="1D9E5F"/>
          </a:solidFill>
          <a:ln w="12989">
            <a:solidFill>
              <a:srgbClr val="FFFFFF"/>
            </a:solidFill>
            <a:prstDash val="solid"/>
          </a:ln>
        </p:spPr>
      </p:sp>
      <p:sp>
        <p:nvSpPr>
          <p:cNvPr id="120" name="Shape 118"/>
          <p:cNvSpPr/>
          <p:nvPr/>
        </p:nvSpPr>
        <p:spPr>
          <a:xfrm>
            <a:off x="7680884" y="6010627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lnTo>
                  <a:pt x="142875" y="0"/>
                </a:lnTo>
                <a:arcTo hR="142875" wR="142875" stAng="16200000" swAng="5400000"/>
                <a:lnTo>
                  <a:pt x="285750" y="142875"/>
                </a:lnTo>
                <a:arcTo hR="142875" wR="142875" stAng="0" swAng="5400000"/>
                <a:lnTo>
                  <a:pt x="38100" y="285750"/>
                </a:lnTo>
                <a:arcTo hR="38100" wR="38100" stAng="5400000" swAng="5400000"/>
                <a:lnTo>
                  <a:pt x="0" y="142875"/>
                </a:lnTo>
                <a:arcTo hR="142875" wR="142875" stAng="10800000" swAng="5400000"/>
                <a:close/>
              </a:path>
            </a:pathLst>
          </a:custGeom>
          <a:solidFill>
            <a:srgbClr val="1D3557"/>
          </a:solidFill>
          <a:ln w="21648">
            <a:solidFill>
              <a:srgbClr val="FFFFFF"/>
            </a:solidFill>
            <a:prstDash val="solid"/>
          </a:ln>
          <a:effectLst>
            <a:outerShdw sx="100000" sy="100000" kx="0" ky="0" algn="bl" rotWithShape="0" blurRad="57150" dist="19050" dir="5400000">
              <a:srgbClr val="14243D">
                <a:alpha val="40000"/>
              </a:srgbClr>
            </a:outerShdw>
          </a:effectLst>
        </p:spPr>
      </p:sp>
      <p:sp>
        <p:nvSpPr>
          <p:cNvPr id="121" name="Text 119"/>
          <p:cNvSpPr/>
          <p:nvPr/>
        </p:nvSpPr>
        <p:spPr>
          <a:xfrm>
            <a:off x="7664432" y="6032274"/>
            <a:ext cx="318654" cy="2805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MH</a:t>
            </a:r>
            <a:endParaRPr lang="en-US" sz="788" dirty="0"/>
          </a:p>
        </p:txBody>
      </p:sp>
      <p:sp>
        <p:nvSpPr>
          <p:cNvPr id="122" name="Shape 120"/>
          <p:cNvSpPr/>
          <p:nvPr/>
        </p:nvSpPr>
        <p:spPr>
          <a:xfrm>
            <a:off x="7899932" y="5991617"/>
            <a:ext cx="85711" cy="85711"/>
          </a:xfrm>
          <a:prstGeom prst="ellipse">
            <a:avLst/>
          </a:prstGeom>
          <a:solidFill>
            <a:srgbClr val="E2A90C"/>
          </a:solidFill>
          <a:ln w="12989">
            <a:solidFill>
              <a:srgbClr val="FFFFFF"/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10386376" y="4818446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lnTo>
                  <a:pt x="142875" y="0"/>
                </a:lnTo>
                <a:arcTo hR="142875" wR="142875" stAng="16200000" swAng="5400000"/>
                <a:lnTo>
                  <a:pt x="285750" y="142875"/>
                </a:lnTo>
                <a:arcTo hR="142875" wR="142875" stAng="0" swAng="5400000"/>
                <a:lnTo>
                  <a:pt x="38100" y="285750"/>
                </a:lnTo>
                <a:arcTo hR="38100" wR="38100" stAng="5400000" swAng="5400000"/>
                <a:lnTo>
                  <a:pt x="0" y="142875"/>
                </a:lnTo>
                <a:arcTo hR="142875" wR="142875" stAng="10800000" swAng="5400000"/>
                <a:close/>
              </a:path>
            </a:pathLst>
          </a:custGeom>
          <a:solidFill>
            <a:srgbClr val="1D3557"/>
          </a:solidFill>
          <a:ln w="21648">
            <a:solidFill>
              <a:srgbClr val="FFFFFF"/>
            </a:solidFill>
            <a:prstDash val="solid"/>
          </a:ln>
          <a:effectLst>
            <a:outerShdw sx="100000" sy="100000" kx="0" ky="0" algn="bl" rotWithShape="0" blurRad="57150" dist="19050" dir="5400000">
              <a:srgbClr val="14243D">
                <a:alpha val="40000"/>
              </a:srgbClr>
            </a:outerShdw>
          </a:effectLst>
        </p:spPr>
      </p:sp>
      <p:sp>
        <p:nvSpPr>
          <p:cNvPr id="124" name="Text 122"/>
          <p:cNvSpPr/>
          <p:nvPr/>
        </p:nvSpPr>
        <p:spPr>
          <a:xfrm>
            <a:off x="10369924" y="4840093"/>
            <a:ext cx="318654" cy="2805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EŠ</a:t>
            </a:r>
            <a:endParaRPr lang="en-US" sz="788" dirty="0"/>
          </a:p>
        </p:txBody>
      </p:sp>
      <p:sp>
        <p:nvSpPr>
          <p:cNvPr id="125" name="Shape 123"/>
          <p:cNvSpPr/>
          <p:nvPr/>
        </p:nvSpPr>
        <p:spPr>
          <a:xfrm>
            <a:off x="10605424" y="4799436"/>
            <a:ext cx="85711" cy="85711"/>
          </a:xfrm>
          <a:prstGeom prst="ellipse">
            <a:avLst/>
          </a:prstGeom>
          <a:solidFill>
            <a:srgbClr val="1D9E5F"/>
          </a:solidFill>
          <a:ln w="12989">
            <a:solidFill>
              <a:srgbClr val="FFFFFF"/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12858817" y="685692"/>
            <a:ext cx="323836" cy="657144"/>
          </a:xfrm>
          <a:prstGeom prst="roundRect">
            <a:avLst>
              <a:gd name="adj" fmla="val 23530"/>
            </a:avLst>
          </a:prstGeom>
          <a:ln/>
          <a:effectLst>
            <a:outerShdw sx="100000" sy="100000" kx="0" ky="0" algn="bl" rotWithShape="0" blurRad="76200" dist="19050" dir="5400000">
              <a:srgbClr val="14243D">
                <a:alpha val="18000"/>
              </a:srgbClr>
            </a:outerShdw>
          </a:effectLst>
        </p:spPr>
      </p:sp>
      <p:sp>
        <p:nvSpPr>
          <p:cNvPr id="127" name="Shape 125"/>
          <p:cNvSpPr/>
          <p:nvPr/>
        </p:nvSpPr>
        <p:spPr>
          <a:xfrm>
            <a:off x="12858817" y="685692"/>
            <a:ext cx="323836" cy="32383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8" name="Text 126"/>
          <p:cNvSpPr/>
          <p:nvPr/>
        </p:nvSpPr>
        <p:spPr>
          <a:xfrm>
            <a:off x="12820717" y="685692"/>
            <a:ext cx="400036" cy="3619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275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1275" dirty="0"/>
          </a:p>
        </p:txBody>
      </p:sp>
      <p:sp>
        <p:nvSpPr>
          <p:cNvPr id="129" name="Shape 127"/>
          <p:cNvSpPr/>
          <p:nvPr/>
        </p:nvSpPr>
        <p:spPr>
          <a:xfrm>
            <a:off x="12858817" y="1018999"/>
            <a:ext cx="323836" cy="32383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30" name="Shape 128"/>
          <p:cNvSpPr/>
          <p:nvPr/>
        </p:nvSpPr>
        <p:spPr>
          <a:xfrm>
            <a:off x="12858817" y="1018999"/>
            <a:ext cx="323836" cy="9525"/>
          </a:xfrm>
          <a:prstGeom prst="rect">
            <a:avLst/>
          </a:prstGeom>
          <a:solidFill>
            <a:srgbClr val="EEF0EC"/>
          </a:solidFill>
          <a:ln/>
        </p:spPr>
      </p:sp>
      <p:sp>
        <p:nvSpPr>
          <p:cNvPr id="131" name="Text 129"/>
          <p:cNvSpPr/>
          <p:nvPr/>
        </p:nvSpPr>
        <p:spPr>
          <a:xfrm>
            <a:off x="12820717" y="1027658"/>
            <a:ext cx="400036" cy="35327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275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</a:t>
            </a:r>
            <a:endParaRPr lang="en-US" sz="1275" dirty="0"/>
          </a:p>
        </p:txBody>
      </p:sp>
      <p:sp>
        <p:nvSpPr>
          <p:cNvPr id="132" name="Shape 130"/>
          <p:cNvSpPr/>
          <p:nvPr/>
        </p:nvSpPr>
        <p:spPr>
          <a:xfrm>
            <a:off x="3467019" y="8580347"/>
            <a:ext cx="4074779" cy="316057"/>
          </a:xfrm>
          <a:prstGeom prst="roundRect">
            <a:avLst>
              <a:gd name="adj" fmla="val 27123"/>
            </a:avLst>
          </a:prstGeom>
          <a:solidFill>
            <a:srgbClr val="FFFFFF">
              <a:alpha val="92000"/>
            </a:srgbClr>
          </a:solidFill>
          <a:ln/>
          <a:effectLst>
            <a:outerShdw sx="100000" sy="100000" kx="0" ky="0" algn="bl" rotWithShape="0" blurRad="76200" dist="19050" dir="5400000">
              <a:srgbClr val="14243D">
                <a:alpha val="12000"/>
              </a:srgbClr>
            </a:outerShdw>
          </a:effectLst>
        </p:spPr>
      </p:sp>
      <p:sp>
        <p:nvSpPr>
          <p:cNvPr id="133" name="Shape 131"/>
          <p:cNvSpPr/>
          <p:nvPr/>
        </p:nvSpPr>
        <p:spPr>
          <a:xfrm>
            <a:off x="3590817" y="8695486"/>
            <a:ext cx="85711" cy="85711"/>
          </a:xfrm>
          <a:prstGeom prst="ellipse">
            <a:avLst/>
          </a:prstGeom>
          <a:solidFill>
            <a:srgbClr val="8A94A6"/>
          </a:solidFill>
          <a:ln/>
        </p:spPr>
      </p:sp>
      <p:sp>
        <p:nvSpPr>
          <p:cNvPr id="134" name="Text 132"/>
          <p:cNvSpPr/>
          <p:nvPr/>
        </p:nvSpPr>
        <p:spPr>
          <a:xfrm>
            <a:off x="3733624" y="8675597"/>
            <a:ext cx="601834" cy="159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Vytvorené</a:t>
            </a:r>
            <a:endParaRPr lang="en-US" sz="863" dirty="0"/>
          </a:p>
        </p:txBody>
      </p:sp>
      <p:sp>
        <p:nvSpPr>
          <p:cNvPr id="135" name="Shape 133"/>
          <p:cNvSpPr/>
          <p:nvPr/>
        </p:nvSpPr>
        <p:spPr>
          <a:xfrm>
            <a:off x="4392594" y="8695486"/>
            <a:ext cx="85711" cy="85711"/>
          </a:xfrm>
          <a:prstGeom prst="ellipse">
            <a:avLst/>
          </a:prstGeom>
          <a:solidFill>
            <a:srgbClr val="E2A90C"/>
          </a:solidFill>
          <a:ln/>
        </p:spPr>
      </p:sp>
      <p:sp>
        <p:nvSpPr>
          <p:cNvPr id="136" name="Text 134"/>
          <p:cNvSpPr/>
          <p:nvPr/>
        </p:nvSpPr>
        <p:spPr>
          <a:xfrm>
            <a:off x="4535402" y="8675597"/>
            <a:ext cx="717311" cy="159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Vyzdvihnuté</a:t>
            </a:r>
            <a:endParaRPr lang="en-US" sz="863" dirty="0"/>
          </a:p>
        </p:txBody>
      </p:sp>
      <p:sp>
        <p:nvSpPr>
          <p:cNvPr id="137" name="Shape 135"/>
          <p:cNvSpPr/>
          <p:nvPr/>
        </p:nvSpPr>
        <p:spPr>
          <a:xfrm>
            <a:off x="5309849" y="8695486"/>
            <a:ext cx="85711" cy="85711"/>
          </a:xfrm>
          <a:prstGeom prst="ellipse">
            <a:avLst/>
          </a:prstGeom>
          <a:solidFill>
            <a:srgbClr val="1D9E5F"/>
          </a:solidFill>
          <a:ln/>
        </p:spPr>
      </p:sp>
      <p:sp>
        <p:nvSpPr>
          <p:cNvPr id="138" name="Text 136"/>
          <p:cNvSpPr/>
          <p:nvPr/>
        </p:nvSpPr>
        <p:spPr>
          <a:xfrm>
            <a:off x="5452656" y="8675597"/>
            <a:ext cx="581471" cy="159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Doručené</a:t>
            </a:r>
            <a:endParaRPr lang="en-US" sz="863" dirty="0"/>
          </a:p>
        </p:txBody>
      </p:sp>
      <p:sp>
        <p:nvSpPr>
          <p:cNvPr id="139" name="Shape 137"/>
          <p:cNvSpPr/>
          <p:nvPr/>
        </p:nvSpPr>
        <p:spPr>
          <a:xfrm>
            <a:off x="6091264" y="8695486"/>
            <a:ext cx="85711" cy="85711"/>
          </a:xfrm>
          <a:prstGeom prst="ellipse">
            <a:avLst/>
          </a:prstGeom>
          <a:solidFill>
            <a:srgbClr val="D94A3D"/>
          </a:solidFill>
          <a:ln/>
        </p:spPr>
      </p:sp>
      <p:sp>
        <p:nvSpPr>
          <p:cNvPr id="140" name="Text 138"/>
          <p:cNvSpPr/>
          <p:nvPr/>
        </p:nvSpPr>
        <p:spPr>
          <a:xfrm>
            <a:off x="6234072" y="8675597"/>
            <a:ext cx="642288" cy="159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termíne</a:t>
            </a:r>
            <a:endParaRPr lang="en-US" sz="863" dirty="0"/>
          </a:p>
        </p:txBody>
      </p:sp>
      <p:sp>
        <p:nvSpPr>
          <p:cNvPr id="141" name="Shape 139"/>
          <p:cNvSpPr/>
          <p:nvPr/>
        </p:nvSpPr>
        <p:spPr>
          <a:xfrm>
            <a:off x="6933496" y="8686015"/>
            <a:ext cx="104721" cy="104721"/>
          </a:xfrm>
          <a:custGeom>
            <a:avLst/>
            <a:gdLst/>
            <a:ahLst/>
            <a:cxnLst/>
            <a:rect l="l" t="t" r="r" b="b"/>
            <a:pathLst>
              <a:path w="104721" h="104721">
                <a:moveTo>
                  <a:pt x="52360" y="0"/>
                </a:moveTo>
                <a:lnTo>
                  <a:pt x="52360" y="0"/>
                </a:lnTo>
                <a:arcTo hR="52360" wR="52360" stAng="16200000" swAng="5400000"/>
                <a:lnTo>
                  <a:pt x="104721" y="52360"/>
                </a:lnTo>
                <a:arcTo hR="52360" wR="52360" stAng="0" swAng="5400000"/>
                <a:lnTo>
                  <a:pt x="28575" y="104721"/>
                </a:lnTo>
                <a:arcTo hR="28575" wR="28575" stAng="5400000" swAng="5400000"/>
                <a:lnTo>
                  <a:pt x="0" y="52360"/>
                </a:lnTo>
                <a:arcTo hR="52360" wR="52360" stAng="10800000" swAng="5400000"/>
                <a:close/>
              </a:path>
            </a:pathLst>
          </a:custGeom>
          <a:solidFill>
            <a:srgbClr val="1D3557"/>
          </a:solidFill>
          <a:ln/>
        </p:spPr>
      </p:sp>
      <p:sp>
        <p:nvSpPr>
          <p:cNvPr id="142" name="Text 140"/>
          <p:cNvSpPr/>
          <p:nvPr/>
        </p:nvSpPr>
        <p:spPr>
          <a:xfrm>
            <a:off x="7095313" y="8675597"/>
            <a:ext cx="398887" cy="1593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Kuriér</a:t>
            </a:r>
            <a:endParaRPr lang="en-US" sz="863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9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335000" cy="533346"/>
          </a:xfrm>
          <a:prstGeom prst="rect">
            <a:avLst/>
          </a:prstGeom>
          <a:solidFill>
            <a:srgbClr val="14243D"/>
          </a:solidFill>
          <a:ln/>
        </p:spPr>
      </p:sp>
      <p:sp>
        <p:nvSpPr>
          <p:cNvPr id="3" name="Shape 1"/>
          <p:cNvSpPr/>
          <p:nvPr/>
        </p:nvSpPr>
        <p:spPr>
          <a:xfrm>
            <a:off x="190500" y="133336"/>
            <a:ext cx="266673" cy="266673"/>
          </a:xfrm>
          <a:prstGeom prst="roundRect">
            <a:avLst>
              <a:gd name="adj" fmla="val 28574"/>
            </a:avLst>
          </a:prstGeom>
          <a:solidFill>
            <a:srgbClr val="F0742C"/>
          </a:solidFill>
          <a:ln/>
        </p:spPr>
      </p:sp>
      <p:sp>
        <p:nvSpPr>
          <p:cNvPr id="4" name="Text 2"/>
          <p:cNvSpPr/>
          <p:nvPr/>
        </p:nvSpPr>
        <p:spPr>
          <a:xfrm>
            <a:off x="152400" y="133336"/>
            <a:ext cx="342873" cy="3047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1125" dirty="0"/>
          </a:p>
        </p:txBody>
      </p:sp>
      <p:sp>
        <p:nvSpPr>
          <p:cNvPr id="5" name="Text 3"/>
          <p:cNvSpPr/>
          <p:nvPr/>
        </p:nvSpPr>
        <p:spPr>
          <a:xfrm>
            <a:off x="542884" y="151940"/>
            <a:ext cx="731179" cy="2675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Kuriéro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1426450" y="110403"/>
            <a:ext cx="2667000" cy="312539"/>
          </a:xfrm>
          <a:prstGeom prst="roundRect">
            <a:avLst>
              <a:gd name="adj" fmla="val 24381"/>
            </a:avLst>
          </a:prstGeom>
          <a:solidFill>
            <a:srgbClr val="1F3252"/>
          </a:solidFill>
          <a:ln w="8659">
            <a:solidFill>
              <a:srgbClr val="2C416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549409" y="195263"/>
            <a:ext cx="2501092" cy="1809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dirty="0">
                <a:solidFill>
                  <a:srgbClr val="8B99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Hľadať zásielky a kuriérov…</a:t>
            </a:r>
            <a:endParaRPr lang="en-US" sz="975" dirty="0"/>
          </a:p>
        </p:txBody>
      </p:sp>
      <p:sp>
        <p:nvSpPr>
          <p:cNvPr id="8" name="Shape 6"/>
          <p:cNvSpPr/>
          <p:nvPr/>
        </p:nvSpPr>
        <p:spPr>
          <a:xfrm>
            <a:off x="8841270" y="116898"/>
            <a:ext cx="930852" cy="299550"/>
          </a:xfrm>
          <a:prstGeom prst="roundRect">
            <a:avLst>
              <a:gd name="adj" fmla="val 22258"/>
            </a:avLst>
          </a:prstGeom>
          <a:solidFill>
            <a:srgbClr val="F0742C"/>
          </a:solidFill>
          <a:ln/>
        </p:spPr>
      </p:sp>
      <p:sp>
        <p:nvSpPr>
          <p:cNvPr id="9" name="Text 7"/>
          <p:cNvSpPr/>
          <p:nvPr/>
        </p:nvSpPr>
        <p:spPr>
          <a:xfrm>
            <a:off x="8974620" y="193098"/>
            <a:ext cx="740352" cy="185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</a:t>
            </a:r>
            <a:endParaRPr lang="en-US" sz="1013" dirty="0"/>
          </a:p>
        </p:txBody>
      </p:sp>
      <p:sp>
        <p:nvSpPr>
          <p:cNvPr id="10" name="Text 8"/>
          <p:cNvSpPr/>
          <p:nvPr/>
        </p:nvSpPr>
        <p:spPr>
          <a:xfrm>
            <a:off x="9943558" y="193098"/>
            <a:ext cx="562029" cy="185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Reporty</a:t>
            </a:r>
            <a:endParaRPr lang="en-US" sz="1013" dirty="0"/>
          </a:p>
        </p:txBody>
      </p:sp>
      <p:sp>
        <p:nvSpPr>
          <p:cNvPr id="11" name="Text 9"/>
          <p:cNvSpPr/>
          <p:nvPr/>
        </p:nvSpPr>
        <p:spPr>
          <a:xfrm>
            <a:off x="10734174" y="193098"/>
            <a:ext cx="755235" cy="185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Nastavenia</a:t>
            </a:r>
            <a:endParaRPr lang="en-US" sz="1013" dirty="0"/>
          </a:p>
        </p:txBody>
      </p:sp>
      <p:sp>
        <p:nvSpPr>
          <p:cNvPr id="12" name="Shape 10"/>
          <p:cNvSpPr/>
          <p:nvPr/>
        </p:nvSpPr>
        <p:spPr>
          <a:xfrm>
            <a:off x="11775145" y="120889"/>
            <a:ext cx="9525" cy="291568"/>
          </a:xfrm>
          <a:prstGeom prst="rect">
            <a:avLst/>
          </a:prstGeom>
          <a:solidFill>
            <a:srgbClr val="2C4166"/>
          </a:solidFill>
          <a:ln/>
        </p:spPr>
      </p:sp>
      <p:sp>
        <p:nvSpPr>
          <p:cNvPr id="13" name="Shape 11"/>
          <p:cNvSpPr/>
          <p:nvPr/>
        </p:nvSpPr>
        <p:spPr>
          <a:xfrm>
            <a:off x="11917141" y="123798"/>
            <a:ext cx="285750" cy="285750"/>
          </a:xfrm>
          <a:prstGeom prst="ellipse">
            <a:avLst/>
          </a:prstGeom>
          <a:solidFill>
            <a:srgbClr val="E2A90C"/>
          </a:solidFill>
          <a:ln/>
        </p:spPr>
      </p:sp>
      <p:sp>
        <p:nvSpPr>
          <p:cNvPr id="14" name="Text 12"/>
          <p:cNvSpPr/>
          <p:nvPr/>
        </p:nvSpPr>
        <p:spPr>
          <a:xfrm>
            <a:off x="11879041" y="123798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938" b="1" dirty="0">
                <a:solidFill>
                  <a:srgbClr val="142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</a:t>
            </a:r>
            <a:endParaRPr lang="en-US" sz="938" dirty="0"/>
          </a:p>
        </p:txBody>
      </p:sp>
      <p:sp>
        <p:nvSpPr>
          <p:cNvPr id="15" name="Text 13"/>
          <p:cNvSpPr/>
          <p:nvPr/>
        </p:nvSpPr>
        <p:spPr>
          <a:xfrm>
            <a:off x="12298141" y="120889"/>
            <a:ext cx="922558" cy="1928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33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Lenka Dubová</a:t>
            </a:r>
            <a:endParaRPr lang="en-US" sz="975" dirty="0"/>
          </a:p>
        </p:txBody>
      </p:sp>
      <p:sp>
        <p:nvSpPr>
          <p:cNvPr id="16" name="Text 14"/>
          <p:cNvSpPr/>
          <p:nvPr/>
        </p:nvSpPr>
        <p:spPr>
          <a:xfrm>
            <a:off x="12298141" y="275603"/>
            <a:ext cx="922558" cy="1749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052"/>
              </a:lnSpc>
              <a:buNone/>
            </a:pPr>
            <a:r>
              <a:rPr lang="en-US" sz="863" dirty="0">
                <a:solidFill>
                  <a:srgbClr val="8B99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Dispečerka</a:t>
            </a:r>
            <a:endParaRPr lang="en-US" sz="863" dirty="0"/>
          </a:p>
        </p:txBody>
      </p:sp>
      <p:sp>
        <p:nvSpPr>
          <p:cNvPr id="17" name="Shape 15"/>
          <p:cNvSpPr/>
          <p:nvPr/>
        </p:nvSpPr>
        <p:spPr>
          <a:xfrm>
            <a:off x="0" y="533346"/>
            <a:ext cx="3314673" cy="851540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3306014" y="533346"/>
            <a:ext cx="9525" cy="8515404"/>
          </a:xfrm>
          <a:prstGeom prst="rect">
            <a:avLst/>
          </a:prstGeom>
          <a:solidFill>
            <a:srgbClr val="E4E7E2"/>
          </a:solidFill>
          <a:ln/>
        </p:spPr>
      </p:sp>
      <p:sp>
        <p:nvSpPr>
          <p:cNvPr id="19" name="Shape 17"/>
          <p:cNvSpPr/>
          <p:nvPr/>
        </p:nvSpPr>
        <p:spPr>
          <a:xfrm>
            <a:off x="133336" y="666682"/>
            <a:ext cx="3039341" cy="446755"/>
          </a:xfrm>
          <a:prstGeom prst="roundRect">
            <a:avLst>
              <a:gd name="adj" fmla="val 19188"/>
            </a:avLst>
          </a:prstGeom>
          <a:solidFill>
            <a:srgbClr val="F0742C"/>
          </a:solidFill>
          <a:ln/>
        </p:spPr>
      </p:sp>
      <p:sp>
        <p:nvSpPr>
          <p:cNvPr id="20" name="Text 18"/>
          <p:cNvSpPr/>
          <p:nvPr/>
        </p:nvSpPr>
        <p:spPr>
          <a:xfrm>
            <a:off x="211571" y="790507"/>
            <a:ext cx="2882871" cy="2372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Nové doručenie</a:t>
            </a:r>
            <a:endParaRPr lang="en-US" sz="1125" dirty="0"/>
          </a:p>
        </p:txBody>
      </p:sp>
      <p:sp>
        <p:nvSpPr>
          <p:cNvPr id="21" name="Shape 19"/>
          <p:cNvSpPr/>
          <p:nvPr/>
        </p:nvSpPr>
        <p:spPr>
          <a:xfrm>
            <a:off x="133336" y="1227697"/>
            <a:ext cx="2127498" cy="114259"/>
          </a:xfrm>
          <a:prstGeom prst="roundRect">
            <a:avLst>
              <a:gd name="adj" fmla="val 50000"/>
            </a:avLst>
          </a:prstGeom>
          <a:solidFill>
            <a:srgbClr val="EEF0EC"/>
          </a:solidFill>
          <a:ln/>
        </p:spPr>
      </p:sp>
      <p:sp>
        <p:nvSpPr>
          <p:cNvPr id="22" name="Shape 20"/>
          <p:cNvSpPr/>
          <p:nvPr/>
        </p:nvSpPr>
        <p:spPr>
          <a:xfrm>
            <a:off x="133336" y="1456215"/>
            <a:ext cx="3039341" cy="1238250"/>
          </a:xfrm>
          <a:prstGeom prst="roundRect">
            <a:avLst>
              <a:gd name="adj" fmla="val 8462"/>
            </a:avLst>
          </a:prstGeom>
          <a:solidFill>
            <a:srgbClr val="FAFBF9"/>
          </a:solidFill>
          <a:ln w="12989">
            <a:solidFill>
              <a:srgbClr val="E4E7E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33336" y="2808725"/>
            <a:ext cx="3039341" cy="1238250"/>
          </a:xfrm>
          <a:prstGeom prst="roundRect">
            <a:avLst>
              <a:gd name="adj" fmla="val 8462"/>
            </a:avLst>
          </a:prstGeom>
          <a:solidFill>
            <a:srgbClr val="FAFBF9"/>
          </a:solidFill>
          <a:ln w="12989">
            <a:solidFill>
              <a:srgbClr val="E4E7E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33336" y="4161234"/>
            <a:ext cx="3039341" cy="1238250"/>
          </a:xfrm>
          <a:prstGeom prst="roundRect">
            <a:avLst>
              <a:gd name="adj" fmla="val 8462"/>
            </a:avLst>
          </a:prstGeom>
          <a:solidFill>
            <a:srgbClr val="FAFBF9"/>
          </a:solidFill>
          <a:ln w="12989">
            <a:solidFill>
              <a:srgbClr val="E4E7E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314673" y="533346"/>
            <a:ext cx="10020327" cy="8515404"/>
          </a:xfrm>
          <a:prstGeom prst="rect">
            <a:avLst/>
          </a:prstGeom>
          <a:solidFill>
            <a:srgbClr val="E9ECE4"/>
          </a:solidFill>
          <a:ln/>
        </p:spPr>
      </p:sp>
      <p:sp>
        <p:nvSpPr>
          <p:cNvPr id="26" name="Shape 24"/>
          <p:cNvSpPr/>
          <p:nvPr/>
        </p:nvSpPr>
        <p:spPr>
          <a:xfrm>
            <a:off x="3314673" y="533346"/>
            <a:ext cx="10020327" cy="8515404"/>
          </a:xfrm>
          <a:prstGeom prst="rect">
            <a:avLst/>
          </a:prstGeom>
          <a:gradFill rotWithShape="1">
            <a:gsLst>
              <a:gs pos="0">
                <a:srgbClr val="DFE3D9">
                  <a:alpha val="100000"/>
                </a:srgbClr>
              </a:gs>
              <a:gs pos="100000">
                <a:srgbClr val="DFE3D9">
                  <a:alpha val="0"/>
                </a:srgbClr>
              </a:gs>
            </a:gsLst>
            <a:lin ang="5400000" scaled="0"/>
          </a:gradFill>
          <a:ln/>
        </p:spPr>
      </p:sp>
      <p:sp>
        <p:nvSpPr>
          <p:cNvPr id="27" name="Shape 25"/>
          <p:cNvSpPr/>
          <p:nvPr/>
        </p:nvSpPr>
        <p:spPr>
          <a:xfrm>
            <a:off x="3314673" y="3428526"/>
            <a:ext cx="10020327" cy="133336"/>
          </a:xfrm>
          <a:prstGeom prst="rect">
            <a:avLst/>
          </a:prstGeom>
          <a:solidFill>
            <a:srgbClr val="F9FAF7"/>
          </a:solidFill>
          <a:ln/>
        </p:spPr>
      </p:sp>
      <p:sp>
        <p:nvSpPr>
          <p:cNvPr id="28" name="Shape 26"/>
          <p:cNvSpPr/>
          <p:nvPr/>
        </p:nvSpPr>
        <p:spPr>
          <a:xfrm>
            <a:off x="3314673" y="3553204"/>
            <a:ext cx="10020327" cy="9525"/>
          </a:xfrm>
          <a:prstGeom prst="rect">
            <a:avLst/>
          </a:prstGeom>
          <a:solidFill>
            <a:srgbClr val="D8DCD2"/>
          </a:solidFill>
          <a:ln/>
        </p:spPr>
      </p:sp>
      <p:sp>
        <p:nvSpPr>
          <p:cNvPr id="29" name="Shape 27"/>
          <p:cNvSpPr/>
          <p:nvPr/>
        </p:nvSpPr>
        <p:spPr>
          <a:xfrm>
            <a:off x="3314673" y="3428526"/>
            <a:ext cx="10020327" cy="9525"/>
          </a:xfrm>
          <a:prstGeom prst="rect">
            <a:avLst/>
          </a:prstGeom>
          <a:solidFill>
            <a:srgbClr val="D8DCD2"/>
          </a:solidFill>
          <a:ln/>
        </p:spPr>
      </p:sp>
      <p:sp>
        <p:nvSpPr>
          <p:cNvPr id="30" name="Shape 28"/>
          <p:cNvSpPr/>
          <p:nvPr/>
        </p:nvSpPr>
        <p:spPr>
          <a:xfrm>
            <a:off x="6320730" y="533346"/>
            <a:ext cx="114259" cy="8515404"/>
          </a:xfrm>
          <a:prstGeom prst="rect">
            <a:avLst/>
          </a:prstGeom>
          <a:solidFill>
            <a:srgbClr val="F9FAF7"/>
          </a:solidFill>
          <a:ln/>
        </p:spPr>
      </p:sp>
      <p:sp>
        <p:nvSpPr>
          <p:cNvPr id="31" name="Shape 29"/>
          <p:cNvSpPr/>
          <p:nvPr/>
        </p:nvSpPr>
        <p:spPr>
          <a:xfrm>
            <a:off x="6320730" y="533346"/>
            <a:ext cx="9525" cy="8515404"/>
          </a:xfrm>
          <a:prstGeom prst="rect">
            <a:avLst/>
          </a:prstGeom>
          <a:solidFill>
            <a:srgbClr val="D8DCD2"/>
          </a:solidFill>
          <a:ln/>
        </p:spPr>
      </p:sp>
      <p:sp>
        <p:nvSpPr>
          <p:cNvPr id="32" name="Shape 30"/>
          <p:cNvSpPr/>
          <p:nvPr/>
        </p:nvSpPr>
        <p:spPr>
          <a:xfrm>
            <a:off x="6426331" y="533346"/>
            <a:ext cx="9525" cy="8515404"/>
          </a:xfrm>
          <a:prstGeom prst="rect">
            <a:avLst/>
          </a:prstGeom>
          <a:solidFill>
            <a:srgbClr val="D8DCD2"/>
          </a:solidFill>
          <a:ln/>
        </p:spPr>
      </p:sp>
      <p:sp>
        <p:nvSpPr>
          <p:cNvPr id="33" name="Shape 31"/>
          <p:cNvSpPr/>
          <p:nvPr/>
        </p:nvSpPr>
        <p:spPr>
          <a:xfrm>
            <a:off x="9326855" y="1725459"/>
            <a:ext cx="1402840" cy="1362454"/>
          </a:xfrm>
          <a:prstGeom prst="roundRect">
            <a:avLst>
              <a:gd name="adj" fmla="val 9787"/>
            </a:avLst>
          </a:prstGeom>
          <a:solidFill>
            <a:srgbClr val="D5E5CF"/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533346"/>
            <a:ext cx="13335000" cy="8515404"/>
          </a:xfrm>
          <a:prstGeom prst="rect">
            <a:avLst/>
          </a:prstGeom>
          <a:solidFill>
            <a:srgbClr val="14243D">
              <a:alpha val="4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4191000" y="2021356"/>
            <a:ext cx="4953000" cy="5539315"/>
          </a:xfrm>
          <a:prstGeom prst="roundRect">
            <a:avLst>
              <a:gd name="adj" fmla="val 269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476250" dist="171450" dir="5400000">
              <a:srgbClr val="14243D">
                <a:alpha val="35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4191000" y="2630875"/>
            <a:ext cx="4953000" cy="9525"/>
          </a:xfrm>
          <a:prstGeom prst="rect">
            <a:avLst/>
          </a:prstGeom>
          <a:solidFill>
            <a:srgbClr val="EEF0EC"/>
          </a:solidFill>
          <a:ln/>
        </p:spPr>
      </p:sp>
      <p:sp>
        <p:nvSpPr>
          <p:cNvPr id="37" name="Text 35"/>
          <p:cNvSpPr/>
          <p:nvPr/>
        </p:nvSpPr>
        <p:spPr>
          <a:xfrm>
            <a:off x="4400509" y="2211383"/>
            <a:ext cx="4732362" cy="2675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Nové doručenie</a:t>
            </a:r>
            <a:endParaRPr lang="en-US" sz="1275" dirty="0"/>
          </a:p>
        </p:txBody>
      </p:sp>
      <p:sp>
        <p:nvSpPr>
          <p:cNvPr id="38" name="Text 36"/>
          <p:cNvSpPr/>
          <p:nvPr/>
        </p:nvSpPr>
        <p:spPr>
          <a:xfrm>
            <a:off x="8740757" y="2230879"/>
            <a:ext cx="178817" cy="2285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000"/>
              </a:lnSpc>
              <a:buNone/>
            </a:pPr>
            <a:r>
              <a:rPr lang="en-US" sz="150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✕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4400509" y="2830034"/>
            <a:ext cx="995822" cy="1723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Meno príjemcu *</a:t>
            </a:r>
            <a:endParaRPr lang="en-US" sz="938" dirty="0"/>
          </a:p>
        </p:txBody>
      </p:sp>
      <p:sp>
        <p:nvSpPr>
          <p:cNvPr id="40" name="Shape 38"/>
          <p:cNvSpPr/>
          <p:nvPr/>
        </p:nvSpPr>
        <p:spPr>
          <a:xfrm>
            <a:off x="4400509" y="3025676"/>
            <a:ext cx="4533981" cy="372341"/>
          </a:xfrm>
          <a:prstGeom prst="roundRect">
            <a:avLst>
              <a:gd name="adj" fmla="val 20465"/>
            </a:avLst>
          </a:prstGeom>
          <a:ln w="12989">
            <a:solidFill>
              <a:srgbClr val="F0742C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527798" y="3133914"/>
            <a:ext cx="4415423" cy="1939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6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Ing. Tomáš Baran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4400509" y="3531353"/>
            <a:ext cx="1161427" cy="1723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Adresa doručenia *</a:t>
            </a:r>
            <a:endParaRPr lang="en-US" sz="938" dirty="0"/>
          </a:p>
        </p:txBody>
      </p:sp>
      <p:sp>
        <p:nvSpPr>
          <p:cNvPr id="43" name="Shape 41"/>
          <p:cNvSpPr/>
          <p:nvPr/>
        </p:nvSpPr>
        <p:spPr>
          <a:xfrm>
            <a:off x="4400509" y="3726994"/>
            <a:ext cx="4533981" cy="363682"/>
          </a:xfrm>
          <a:prstGeom prst="roundRect">
            <a:avLst>
              <a:gd name="adj" fmla="val 20952"/>
            </a:avLst>
          </a:prstGeom>
          <a:ln w="8659">
            <a:solidFill>
              <a:srgbClr val="D7DCE2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523468" y="3830903"/>
            <a:ext cx="4424082" cy="1939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6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Vlčie hrdlo 24, Bratislava</a:t>
            </a:r>
            <a:endParaRPr lang="en-US" sz="1050" dirty="0"/>
          </a:p>
        </p:txBody>
      </p:sp>
      <p:sp>
        <p:nvSpPr>
          <p:cNvPr id="45" name="Text 43"/>
          <p:cNvSpPr/>
          <p:nvPr/>
        </p:nvSpPr>
        <p:spPr>
          <a:xfrm>
            <a:off x="4400509" y="4224013"/>
            <a:ext cx="1234150" cy="1723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Adresa vyzdvihnutia</a:t>
            </a:r>
            <a:endParaRPr lang="en-US" sz="938" dirty="0"/>
          </a:p>
        </p:txBody>
      </p:sp>
      <p:sp>
        <p:nvSpPr>
          <p:cNvPr id="46" name="Text 44"/>
          <p:cNvSpPr/>
          <p:nvPr/>
        </p:nvSpPr>
        <p:spPr>
          <a:xfrm>
            <a:off x="4400509" y="4419654"/>
            <a:ext cx="3290069" cy="1766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(voliteľné)</a:t>
            </a:r>
            <a:endParaRPr lang="en-US" sz="938" dirty="0"/>
          </a:p>
        </p:txBody>
      </p:sp>
      <p:sp>
        <p:nvSpPr>
          <p:cNvPr id="47" name="Shape 45"/>
          <p:cNvSpPr/>
          <p:nvPr/>
        </p:nvSpPr>
        <p:spPr>
          <a:xfrm>
            <a:off x="4400509" y="4615295"/>
            <a:ext cx="2990972" cy="363682"/>
          </a:xfrm>
          <a:prstGeom prst="roundRect">
            <a:avLst>
              <a:gd name="adj" fmla="val 20952"/>
            </a:avLst>
          </a:prstGeom>
          <a:ln w="8659">
            <a:solidFill>
              <a:srgbClr val="D7DCE2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523468" y="4719204"/>
            <a:ext cx="2834783" cy="1939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sklad / predajňa</a:t>
            </a:r>
            <a:endParaRPr lang="en-US" sz="1050" dirty="0"/>
          </a:p>
        </p:txBody>
      </p:sp>
      <p:sp>
        <p:nvSpPr>
          <p:cNvPr id="49" name="Text 47"/>
          <p:cNvSpPr/>
          <p:nvPr/>
        </p:nvSpPr>
        <p:spPr>
          <a:xfrm>
            <a:off x="7505740" y="4224013"/>
            <a:ext cx="572474" cy="1723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Deadline</a:t>
            </a:r>
            <a:endParaRPr lang="en-US" sz="938" dirty="0"/>
          </a:p>
        </p:txBody>
      </p:sp>
      <p:sp>
        <p:nvSpPr>
          <p:cNvPr id="50" name="Text 48"/>
          <p:cNvSpPr/>
          <p:nvPr/>
        </p:nvSpPr>
        <p:spPr>
          <a:xfrm>
            <a:off x="7505740" y="4419654"/>
            <a:ext cx="1571625" cy="1766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(voliteľné)</a:t>
            </a:r>
            <a:endParaRPr lang="en-US" sz="938" dirty="0"/>
          </a:p>
        </p:txBody>
      </p:sp>
      <p:sp>
        <p:nvSpPr>
          <p:cNvPr id="51" name="Shape 49"/>
          <p:cNvSpPr/>
          <p:nvPr/>
        </p:nvSpPr>
        <p:spPr>
          <a:xfrm>
            <a:off x="7505740" y="4615295"/>
            <a:ext cx="1428750" cy="363682"/>
          </a:xfrm>
          <a:prstGeom prst="roundRect">
            <a:avLst>
              <a:gd name="adj" fmla="val 20952"/>
            </a:avLst>
          </a:prstGeom>
          <a:ln w="8659">
            <a:solidFill>
              <a:srgbClr val="D7DCE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7628699" y="4719204"/>
            <a:ext cx="1259032" cy="1939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6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16:00</a:t>
            </a:r>
            <a:endParaRPr lang="en-US" sz="1050" dirty="0"/>
          </a:p>
        </p:txBody>
      </p:sp>
      <p:sp>
        <p:nvSpPr>
          <p:cNvPr id="53" name="Text 51"/>
          <p:cNvSpPr/>
          <p:nvPr/>
        </p:nvSpPr>
        <p:spPr>
          <a:xfrm>
            <a:off x="4400509" y="5112314"/>
            <a:ext cx="4987379" cy="1766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Priradenie kuriéra</a:t>
            </a:r>
            <a:endParaRPr lang="en-US" sz="938" dirty="0"/>
          </a:p>
        </p:txBody>
      </p:sp>
      <p:sp>
        <p:nvSpPr>
          <p:cNvPr id="54" name="Shape 52"/>
          <p:cNvSpPr/>
          <p:nvPr/>
        </p:nvSpPr>
        <p:spPr>
          <a:xfrm>
            <a:off x="4400509" y="5327032"/>
            <a:ext cx="4533981" cy="347987"/>
          </a:xfrm>
          <a:prstGeom prst="roundRect">
            <a:avLst>
              <a:gd name="adj" fmla="val 24635"/>
            </a:avLst>
          </a:prstGeom>
          <a:solidFill>
            <a:srgbClr val="ECEEE9"/>
          </a:solidFill>
          <a:ln/>
        </p:spPr>
      </p:sp>
      <p:sp>
        <p:nvSpPr>
          <p:cNvPr id="55" name="Shape 53"/>
          <p:cNvSpPr/>
          <p:nvPr/>
        </p:nvSpPr>
        <p:spPr>
          <a:xfrm>
            <a:off x="4429057" y="5355580"/>
            <a:ext cx="2228904" cy="290891"/>
          </a:xfrm>
          <a:prstGeom prst="roundRect">
            <a:avLst>
              <a:gd name="adj" fmla="val 22921"/>
            </a:avLst>
          </a:prstGeom>
          <a:solidFill>
            <a:srgbClr val="FFFFFF"/>
          </a:solidFill>
          <a:ln/>
        </p:spPr>
      </p:sp>
      <p:sp>
        <p:nvSpPr>
          <p:cNvPr id="56" name="Text 54"/>
          <p:cNvSpPr/>
          <p:nvPr/>
        </p:nvSpPr>
        <p:spPr>
          <a:xfrm>
            <a:off x="4467157" y="5431780"/>
            <a:ext cx="2152704" cy="1765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938" b="1" dirty="0">
                <a:solidFill>
                  <a:srgbClr val="16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Vybrať zo zoznamu</a:t>
            </a:r>
            <a:endParaRPr lang="en-US" sz="938" dirty="0"/>
          </a:p>
        </p:txBody>
      </p:sp>
      <p:sp>
        <p:nvSpPr>
          <p:cNvPr id="57" name="Text 55"/>
          <p:cNvSpPr/>
          <p:nvPr/>
        </p:nvSpPr>
        <p:spPr>
          <a:xfrm>
            <a:off x="6715070" y="5431780"/>
            <a:ext cx="2152772" cy="1765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938" b="1" dirty="0">
                <a:solidFill>
                  <a:srgbClr val="5C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Podľa kategórie</a:t>
            </a:r>
            <a:endParaRPr lang="en-US" sz="938" dirty="0"/>
          </a:p>
        </p:txBody>
      </p:sp>
      <p:sp>
        <p:nvSpPr>
          <p:cNvPr id="58" name="Shape 56"/>
          <p:cNvSpPr/>
          <p:nvPr/>
        </p:nvSpPr>
        <p:spPr>
          <a:xfrm>
            <a:off x="4400509" y="5751192"/>
            <a:ext cx="4533981" cy="363682"/>
          </a:xfrm>
          <a:prstGeom prst="roundRect">
            <a:avLst>
              <a:gd name="adj" fmla="val 20952"/>
            </a:avLst>
          </a:prstGeom>
          <a:solidFill>
            <a:srgbClr val="FFFFFF"/>
          </a:solidFill>
          <a:ln w="8659">
            <a:solidFill>
              <a:srgbClr val="D7DCE2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4523428" y="5855101"/>
            <a:ext cx="1226980" cy="1939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Jana Malá — voľná</a:t>
            </a:r>
            <a:endParaRPr lang="en-US" sz="1050" dirty="0"/>
          </a:p>
        </p:txBody>
      </p:sp>
      <p:sp>
        <p:nvSpPr>
          <p:cNvPr id="60" name="Text 58"/>
          <p:cNvSpPr/>
          <p:nvPr/>
        </p:nvSpPr>
        <p:spPr>
          <a:xfrm>
            <a:off x="8724034" y="5870254"/>
            <a:ext cx="163738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▾</a:t>
            </a:r>
            <a:endParaRPr lang="en-US" sz="825" dirty="0"/>
          </a:p>
        </p:txBody>
      </p:sp>
      <p:sp>
        <p:nvSpPr>
          <p:cNvPr id="61" name="Shape 59"/>
          <p:cNvSpPr/>
          <p:nvPr/>
        </p:nvSpPr>
        <p:spPr>
          <a:xfrm>
            <a:off x="4400509" y="6248210"/>
            <a:ext cx="4533981" cy="436269"/>
          </a:xfrm>
          <a:prstGeom prst="roundRect">
            <a:avLst>
              <a:gd name="adj" fmla="val 19650"/>
            </a:avLst>
          </a:prstGeom>
          <a:solidFill>
            <a:srgbClr val="FAFBF9"/>
          </a:solidFill>
          <a:ln w="8659">
            <a:solidFill>
              <a:srgbClr val="E4E7E2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523428" y="6361590"/>
            <a:ext cx="361923" cy="209509"/>
          </a:xfrm>
          <a:prstGeom prst="roundRect">
            <a:avLst>
              <a:gd name="adj" fmla="val 50000"/>
            </a:avLst>
          </a:prstGeom>
          <a:solidFill>
            <a:srgbClr val="F0742C"/>
          </a:solidFill>
          <a:ln/>
        </p:spPr>
      </p:sp>
      <p:sp>
        <p:nvSpPr>
          <p:cNvPr id="63" name="Shape 61"/>
          <p:cNvSpPr/>
          <p:nvPr/>
        </p:nvSpPr>
        <p:spPr>
          <a:xfrm>
            <a:off x="4694851" y="6380599"/>
            <a:ext cx="171423" cy="171423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28575" dist="9525" dir="5400000">
              <a:srgbClr val="000000">
                <a:alpha val="25000"/>
              </a:srgbClr>
            </a:outerShdw>
          </a:effectLst>
        </p:spPr>
      </p:sp>
      <p:sp>
        <p:nvSpPr>
          <p:cNvPr id="64" name="Text 62"/>
          <p:cNvSpPr/>
          <p:nvPr/>
        </p:nvSpPr>
        <p:spPr>
          <a:xfrm>
            <a:off x="4990072" y="6394874"/>
            <a:ext cx="3135809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Povoliť automatické priradenie</a:t>
            </a:r>
            <a:endParaRPr lang="en-US" sz="975" dirty="0"/>
          </a:p>
        </p:txBody>
      </p:sp>
      <p:sp>
        <p:nvSpPr>
          <p:cNvPr id="65" name="Text 63"/>
          <p:cNvSpPr/>
          <p:nvPr/>
        </p:nvSpPr>
        <p:spPr>
          <a:xfrm>
            <a:off x="7945527" y="6403533"/>
            <a:ext cx="942244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voľnému kuriérovi</a:t>
            </a:r>
            <a:endParaRPr lang="en-US" sz="863" dirty="0"/>
          </a:p>
        </p:txBody>
      </p:sp>
      <p:sp>
        <p:nvSpPr>
          <p:cNvPr id="66" name="Shape 64"/>
          <p:cNvSpPr/>
          <p:nvPr/>
        </p:nvSpPr>
        <p:spPr>
          <a:xfrm>
            <a:off x="4191000" y="6874980"/>
            <a:ext cx="4953000" cy="685692"/>
          </a:xfrm>
          <a:custGeom>
            <a:avLst/>
            <a:gdLst/>
            <a:ahLst/>
            <a:cxnLst/>
            <a:rect l="l" t="t" r="r" b="b"/>
            <a:pathLst>
              <a:path w="4953000" h="685692">
                <a:moveTo>
                  <a:pt x="0" y="0"/>
                </a:moveTo>
                <a:lnTo>
                  <a:pt x="4953000" y="0"/>
                </a:lnTo>
                <a:lnTo>
                  <a:pt x="4953000" y="552342"/>
                </a:lnTo>
                <a:arcTo hR="133350" wR="133350" stAng="0" swAng="5400000"/>
                <a:lnTo>
                  <a:pt x="133350" y="685692"/>
                </a:lnTo>
                <a:arcTo hR="133350" wR="133350" stAng="5400000" swAng="5400000"/>
                <a:lnTo>
                  <a:pt x="0" y="0"/>
                </a:lnTo>
                <a:close/>
              </a:path>
            </a:pathLst>
          </a:custGeom>
          <a:solidFill>
            <a:srgbClr val="FAFBF9"/>
          </a:solidFill>
          <a:ln/>
        </p:spPr>
      </p:sp>
      <p:sp>
        <p:nvSpPr>
          <p:cNvPr id="67" name="Shape 65"/>
          <p:cNvSpPr/>
          <p:nvPr/>
        </p:nvSpPr>
        <p:spPr>
          <a:xfrm>
            <a:off x="4191000" y="6874980"/>
            <a:ext cx="4953000" cy="9525"/>
          </a:xfrm>
          <a:prstGeom prst="rect">
            <a:avLst/>
          </a:prstGeom>
          <a:solidFill>
            <a:srgbClr val="EEF0EC"/>
          </a:solidFill>
          <a:ln/>
        </p:spPr>
      </p:sp>
      <p:sp>
        <p:nvSpPr>
          <p:cNvPr id="68" name="Shape 66"/>
          <p:cNvSpPr/>
          <p:nvPr/>
        </p:nvSpPr>
        <p:spPr>
          <a:xfrm>
            <a:off x="7080836" y="7035984"/>
            <a:ext cx="762474" cy="372341"/>
          </a:xfrm>
          <a:prstGeom prst="roundRect">
            <a:avLst>
              <a:gd name="adj" fmla="val 20465"/>
            </a:avLst>
          </a:prstGeom>
          <a:ln w="8659">
            <a:solidFill>
              <a:srgbClr val="D7DCE2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7241895" y="7139894"/>
            <a:ext cx="516555" cy="2026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Zavrieť</a:t>
            </a:r>
            <a:endParaRPr lang="en-US" sz="1013" dirty="0"/>
          </a:p>
        </p:txBody>
      </p:sp>
      <p:sp>
        <p:nvSpPr>
          <p:cNvPr id="70" name="Shape 68"/>
          <p:cNvSpPr/>
          <p:nvPr/>
        </p:nvSpPr>
        <p:spPr>
          <a:xfrm>
            <a:off x="7938560" y="7035984"/>
            <a:ext cx="995931" cy="372341"/>
          </a:xfrm>
          <a:prstGeom prst="roundRect">
            <a:avLst>
              <a:gd name="adj" fmla="val 20465"/>
            </a:avLst>
          </a:prstGeom>
          <a:solidFill>
            <a:srgbClr val="F0742C"/>
          </a:solidFill>
          <a:ln/>
        </p:spPr>
      </p:sp>
      <p:sp>
        <p:nvSpPr>
          <p:cNvPr id="71" name="Text 69"/>
          <p:cNvSpPr/>
          <p:nvPr/>
        </p:nvSpPr>
        <p:spPr>
          <a:xfrm>
            <a:off x="8148110" y="7131234"/>
            <a:ext cx="653031" cy="2199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Vytvoriť</a:t>
            </a:r>
            <a:endParaRPr lang="en-US" sz="10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335000" cy="533346"/>
          </a:xfrm>
          <a:prstGeom prst="rect">
            <a:avLst/>
          </a:prstGeom>
          <a:solidFill>
            <a:srgbClr val="14243D"/>
          </a:solidFill>
          <a:ln/>
        </p:spPr>
      </p:sp>
      <p:sp>
        <p:nvSpPr>
          <p:cNvPr id="3" name="Shape 1"/>
          <p:cNvSpPr/>
          <p:nvPr/>
        </p:nvSpPr>
        <p:spPr>
          <a:xfrm>
            <a:off x="190500" y="133336"/>
            <a:ext cx="266673" cy="266673"/>
          </a:xfrm>
          <a:prstGeom prst="roundRect">
            <a:avLst>
              <a:gd name="adj" fmla="val 28574"/>
            </a:avLst>
          </a:prstGeom>
          <a:solidFill>
            <a:srgbClr val="F0742C"/>
          </a:solidFill>
          <a:ln/>
        </p:spPr>
      </p:sp>
      <p:sp>
        <p:nvSpPr>
          <p:cNvPr id="4" name="Text 2"/>
          <p:cNvSpPr/>
          <p:nvPr/>
        </p:nvSpPr>
        <p:spPr>
          <a:xfrm>
            <a:off x="152400" y="133336"/>
            <a:ext cx="342873" cy="3047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1125" dirty="0"/>
          </a:p>
        </p:txBody>
      </p:sp>
      <p:sp>
        <p:nvSpPr>
          <p:cNvPr id="5" name="Text 3"/>
          <p:cNvSpPr/>
          <p:nvPr/>
        </p:nvSpPr>
        <p:spPr>
          <a:xfrm>
            <a:off x="542884" y="151940"/>
            <a:ext cx="731179" cy="2675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Kuriéro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1426450" y="110403"/>
            <a:ext cx="2667000" cy="312539"/>
          </a:xfrm>
          <a:prstGeom prst="roundRect">
            <a:avLst>
              <a:gd name="adj" fmla="val 24381"/>
            </a:avLst>
          </a:prstGeom>
          <a:solidFill>
            <a:srgbClr val="1F3252"/>
          </a:solidFill>
          <a:ln w="8659">
            <a:solidFill>
              <a:srgbClr val="2C416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549409" y="195263"/>
            <a:ext cx="2501092" cy="1809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dirty="0">
                <a:solidFill>
                  <a:srgbClr val="8B99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Hľadať zásielky a kuriérov…</a:t>
            </a:r>
            <a:endParaRPr lang="en-US" sz="975" dirty="0"/>
          </a:p>
        </p:txBody>
      </p:sp>
      <p:sp>
        <p:nvSpPr>
          <p:cNvPr id="8" name="Text 6"/>
          <p:cNvSpPr/>
          <p:nvPr/>
        </p:nvSpPr>
        <p:spPr>
          <a:xfrm>
            <a:off x="8974620" y="193098"/>
            <a:ext cx="740352" cy="185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</a:t>
            </a:r>
            <a:endParaRPr lang="en-US" sz="1013" dirty="0"/>
          </a:p>
        </p:txBody>
      </p:sp>
      <p:sp>
        <p:nvSpPr>
          <p:cNvPr id="9" name="Shape 7"/>
          <p:cNvSpPr/>
          <p:nvPr/>
        </p:nvSpPr>
        <p:spPr>
          <a:xfrm>
            <a:off x="9810208" y="116898"/>
            <a:ext cx="752529" cy="299550"/>
          </a:xfrm>
          <a:prstGeom prst="roundRect">
            <a:avLst>
              <a:gd name="adj" fmla="val 22258"/>
            </a:avLst>
          </a:prstGeom>
          <a:solidFill>
            <a:srgbClr val="F0742C"/>
          </a:solidFill>
          <a:ln/>
        </p:spPr>
      </p:sp>
      <p:sp>
        <p:nvSpPr>
          <p:cNvPr id="10" name="Text 8"/>
          <p:cNvSpPr/>
          <p:nvPr/>
        </p:nvSpPr>
        <p:spPr>
          <a:xfrm>
            <a:off x="9943558" y="193098"/>
            <a:ext cx="562029" cy="185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Reporty</a:t>
            </a:r>
            <a:endParaRPr lang="en-US" sz="1013" dirty="0"/>
          </a:p>
        </p:txBody>
      </p:sp>
      <p:sp>
        <p:nvSpPr>
          <p:cNvPr id="11" name="Text 9"/>
          <p:cNvSpPr/>
          <p:nvPr/>
        </p:nvSpPr>
        <p:spPr>
          <a:xfrm>
            <a:off x="10734174" y="193098"/>
            <a:ext cx="755235" cy="185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Nastavenia</a:t>
            </a:r>
            <a:endParaRPr lang="en-US" sz="1013" dirty="0"/>
          </a:p>
        </p:txBody>
      </p:sp>
      <p:sp>
        <p:nvSpPr>
          <p:cNvPr id="12" name="Shape 10"/>
          <p:cNvSpPr/>
          <p:nvPr/>
        </p:nvSpPr>
        <p:spPr>
          <a:xfrm>
            <a:off x="11775145" y="120889"/>
            <a:ext cx="9525" cy="291568"/>
          </a:xfrm>
          <a:prstGeom prst="rect">
            <a:avLst/>
          </a:prstGeom>
          <a:solidFill>
            <a:srgbClr val="2C4166"/>
          </a:solidFill>
          <a:ln/>
        </p:spPr>
      </p:sp>
      <p:sp>
        <p:nvSpPr>
          <p:cNvPr id="13" name="Shape 11"/>
          <p:cNvSpPr/>
          <p:nvPr/>
        </p:nvSpPr>
        <p:spPr>
          <a:xfrm>
            <a:off x="11917141" y="123798"/>
            <a:ext cx="285750" cy="285750"/>
          </a:xfrm>
          <a:prstGeom prst="ellipse">
            <a:avLst/>
          </a:prstGeom>
          <a:solidFill>
            <a:srgbClr val="E2A90C"/>
          </a:solidFill>
          <a:ln/>
        </p:spPr>
      </p:sp>
      <p:sp>
        <p:nvSpPr>
          <p:cNvPr id="14" name="Text 12"/>
          <p:cNvSpPr/>
          <p:nvPr/>
        </p:nvSpPr>
        <p:spPr>
          <a:xfrm>
            <a:off x="11879041" y="123798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938" b="1" dirty="0">
                <a:solidFill>
                  <a:srgbClr val="142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</a:t>
            </a:r>
            <a:endParaRPr lang="en-US" sz="938" dirty="0"/>
          </a:p>
        </p:txBody>
      </p:sp>
      <p:sp>
        <p:nvSpPr>
          <p:cNvPr id="15" name="Text 13"/>
          <p:cNvSpPr/>
          <p:nvPr/>
        </p:nvSpPr>
        <p:spPr>
          <a:xfrm>
            <a:off x="12298141" y="120889"/>
            <a:ext cx="922558" cy="1928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33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Lenka Dubová</a:t>
            </a:r>
            <a:endParaRPr lang="en-US" sz="975" dirty="0"/>
          </a:p>
        </p:txBody>
      </p:sp>
      <p:sp>
        <p:nvSpPr>
          <p:cNvPr id="16" name="Text 14"/>
          <p:cNvSpPr/>
          <p:nvPr/>
        </p:nvSpPr>
        <p:spPr>
          <a:xfrm>
            <a:off x="12298141" y="275603"/>
            <a:ext cx="922558" cy="1749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052"/>
              </a:lnSpc>
              <a:buNone/>
            </a:pPr>
            <a:r>
              <a:rPr lang="en-US" sz="863" dirty="0">
                <a:solidFill>
                  <a:srgbClr val="8B99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Dispečerka</a:t>
            </a:r>
            <a:endParaRPr lang="en-US" sz="863" dirty="0"/>
          </a:p>
        </p:txBody>
      </p:sp>
      <p:sp>
        <p:nvSpPr>
          <p:cNvPr id="17" name="Text 15"/>
          <p:cNvSpPr/>
          <p:nvPr/>
        </p:nvSpPr>
        <p:spPr>
          <a:xfrm>
            <a:off x="1524000" y="821666"/>
            <a:ext cx="7765628" cy="3325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Reporty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8716998" y="804416"/>
            <a:ext cx="1927392" cy="328910"/>
          </a:xfrm>
          <a:prstGeom prst="roundRect">
            <a:avLst>
              <a:gd name="adj" fmla="val 26063"/>
            </a:avLst>
          </a:prstGeom>
          <a:solidFill>
            <a:srgbClr val="ECEEE9"/>
          </a:solidFill>
          <a:ln/>
        </p:spPr>
      </p:sp>
      <p:sp>
        <p:nvSpPr>
          <p:cNvPr id="19" name="Text 17"/>
          <p:cNvSpPr/>
          <p:nvPr/>
        </p:nvSpPr>
        <p:spPr>
          <a:xfrm>
            <a:off x="8878896" y="899639"/>
            <a:ext cx="301106" cy="176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5C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Deň</a:t>
            </a:r>
            <a:endParaRPr lang="en-US" sz="938" dirty="0"/>
          </a:p>
        </p:txBody>
      </p:sp>
      <p:sp>
        <p:nvSpPr>
          <p:cNvPr id="20" name="Shape 18"/>
          <p:cNvSpPr/>
          <p:nvPr/>
        </p:nvSpPr>
        <p:spPr>
          <a:xfrm>
            <a:off x="9256162" y="832964"/>
            <a:ext cx="676830" cy="271814"/>
          </a:xfrm>
          <a:prstGeom prst="roundRect">
            <a:avLst>
              <a:gd name="adj" fmla="val 24530"/>
            </a:avLst>
          </a:prstGeom>
          <a:solidFill>
            <a:srgbClr val="FFFFFF"/>
          </a:solidFill>
          <a:ln/>
        </p:spPr>
      </p:sp>
      <p:sp>
        <p:nvSpPr>
          <p:cNvPr id="21" name="Text 19"/>
          <p:cNvSpPr/>
          <p:nvPr/>
        </p:nvSpPr>
        <p:spPr>
          <a:xfrm>
            <a:off x="9389512" y="899639"/>
            <a:ext cx="486330" cy="176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16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Týždeň</a:t>
            </a:r>
            <a:endParaRPr lang="en-US" sz="938" dirty="0"/>
          </a:p>
        </p:txBody>
      </p:sp>
      <p:sp>
        <p:nvSpPr>
          <p:cNvPr id="22" name="Text 20"/>
          <p:cNvSpPr/>
          <p:nvPr/>
        </p:nvSpPr>
        <p:spPr>
          <a:xfrm>
            <a:off x="10085351" y="899639"/>
            <a:ext cx="473341" cy="1765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5C6A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Mesiac</a:t>
            </a:r>
            <a:endParaRPr lang="en-US" sz="938" dirty="0"/>
          </a:p>
        </p:txBody>
      </p:sp>
      <p:sp>
        <p:nvSpPr>
          <p:cNvPr id="23" name="Shape 21"/>
          <p:cNvSpPr/>
          <p:nvPr/>
        </p:nvSpPr>
        <p:spPr>
          <a:xfrm>
            <a:off x="10777727" y="800019"/>
            <a:ext cx="1033273" cy="337705"/>
          </a:xfrm>
          <a:prstGeom prst="roundRect">
            <a:avLst>
              <a:gd name="adj" fmla="val 22564"/>
            </a:avLst>
          </a:prstGeom>
          <a:solidFill>
            <a:srgbClr val="14243D"/>
          </a:solidFill>
          <a:ln/>
        </p:spPr>
      </p:sp>
      <p:sp>
        <p:nvSpPr>
          <p:cNvPr id="24" name="Text 22"/>
          <p:cNvSpPr/>
          <p:nvPr/>
        </p:nvSpPr>
        <p:spPr>
          <a:xfrm>
            <a:off x="10949177" y="895269"/>
            <a:ext cx="766573" cy="1853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Exportovať</a:t>
            </a:r>
            <a:endParaRPr lang="en-US" sz="1013" dirty="0"/>
          </a:p>
        </p:txBody>
      </p:sp>
      <p:sp>
        <p:nvSpPr>
          <p:cNvPr id="25" name="Shape 23"/>
          <p:cNvSpPr/>
          <p:nvPr/>
        </p:nvSpPr>
        <p:spPr>
          <a:xfrm>
            <a:off x="1524000" y="1347233"/>
            <a:ext cx="3327391" cy="1111678"/>
          </a:xfrm>
          <a:prstGeom prst="roundRect">
            <a:avLst>
              <a:gd name="adj" fmla="val 10282"/>
            </a:avLst>
          </a:prstGeom>
          <a:solidFill>
            <a:srgbClr val="FFFFFF"/>
          </a:solidFill>
          <a:ln w="8659">
            <a:solidFill>
              <a:srgbClr val="E4E7E2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704082" y="1527315"/>
            <a:ext cx="3263949" cy="1723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spc="38" kern="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POČET DORUČENÍ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704082" y="1718626"/>
            <a:ext cx="3263949" cy="4407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212</a:t>
            </a:r>
            <a:endParaRPr lang="en-US" sz="2250" dirty="0"/>
          </a:p>
        </p:txBody>
      </p:sp>
      <p:sp>
        <p:nvSpPr>
          <p:cNvPr id="28" name="Text 26"/>
          <p:cNvSpPr/>
          <p:nvPr/>
        </p:nvSpPr>
        <p:spPr>
          <a:xfrm>
            <a:off x="1704082" y="2140284"/>
            <a:ext cx="3263949" cy="1766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1D9E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+8 % oproti minulému týždňu</a:t>
            </a:r>
            <a:endParaRPr lang="en-US" sz="938" dirty="0"/>
          </a:p>
        </p:txBody>
      </p:sp>
      <p:sp>
        <p:nvSpPr>
          <p:cNvPr id="29" name="Shape 27"/>
          <p:cNvSpPr/>
          <p:nvPr/>
        </p:nvSpPr>
        <p:spPr>
          <a:xfrm>
            <a:off x="5003736" y="1347233"/>
            <a:ext cx="3327459" cy="1111678"/>
          </a:xfrm>
          <a:prstGeom prst="roundRect">
            <a:avLst>
              <a:gd name="adj" fmla="val 10282"/>
            </a:avLst>
          </a:prstGeom>
          <a:solidFill>
            <a:srgbClr val="FFFFFF"/>
          </a:solidFill>
          <a:ln w="8659">
            <a:solidFill>
              <a:srgbClr val="E4E7E2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183818" y="1527315"/>
            <a:ext cx="3264024" cy="1723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spc="38" kern="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PRIEMERNÝ ČAS DORUČENIA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5183818" y="1718626"/>
            <a:ext cx="3264024" cy="4407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min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5183818" y="2140284"/>
            <a:ext cx="3264024" cy="1766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1D9E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−6 min</a:t>
            </a:r>
            <a:endParaRPr lang="en-US" sz="938" dirty="0"/>
          </a:p>
        </p:txBody>
      </p:sp>
      <p:sp>
        <p:nvSpPr>
          <p:cNvPr id="33" name="Shape 31"/>
          <p:cNvSpPr/>
          <p:nvPr/>
        </p:nvSpPr>
        <p:spPr>
          <a:xfrm>
            <a:off x="8483541" y="1347233"/>
            <a:ext cx="3327459" cy="1111678"/>
          </a:xfrm>
          <a:prstGeom prst="roundRect">
            <a:avLst>
              <a:gd name="adj" fmla="val 10282"/>
            </a:avLst>
          </a:prstGeom>
          <a:solidFill>
            <a:srgbClr val="FFFFFF"/>
          </a:solidFill>
          <a:ln w="8659">
            <a:solidFill>
              <a:srgbClr val="E4E7E2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663623" y="1527315"/>
            <a:ext cx="3264024" cy="1723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spc="38" kern="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DORUČENÉ NAČAS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8663623" y="1718626"/>
            <a:ext cx="3264024" cy="4407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94%</a:t>
            </a:r>
            <a:endParaRPr lang="en-US" sz="2250" dirty="0"/>
          </a:p>
        </p:txBody>
      </p:sp>
      <p:sp>
        <p:nvSpPr>
          <p:cNvPr id="36" name="Text 34"/>
          <p:cNvSpPr/>
          <p:nvPr/>
        </p:nvSpPr>
        <p:spPr>
          <a:xfrm>
            <a:off x="8663623" y="2140284"/>
            <a:ext cx="3264024" cy="1766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1D9E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 p. b.</a:t>
            </a:r>
            <a:endParaRPr lang="en-US" sz="938" dirty="0"/>
          </a:p>
        </p:txBody>
      </p:sp>
      <p:sp>
        <p:nvSpPr>
          <p:cNvPr id="37" name="Shape 35"/>
          <p:cNvSpPr/>
          <p:nvPr/>
        </p:nvSpPr>
        <p:spPr>
          <a:xfrm>
            <a:off x="1524000" y="2611257"/>
            <a:ext cx="6756391" cy="2879148"/>
          </a:xfrm>
          <a:prstGeom prst="roundRect">
            <a:avLst>
              <a:gd name="adj" fmla="val 3970"/>
            </a:avLst>
          </a:prstGeom>
          <a:solidFill>
            <a:srgbClr val="FFFFFF"/>
          </a:solidFill>
          <a:ln w="8659">
            <a:solidFill>
              <a:srgbClr val="E4E7E2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723159" y="2810416"/>
            <a:ext cx="6993880" cy="232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Doručenia — tento týždeň</a:t>
            </a:r>
            <a:endParaRPr lang="en-US" sz="1088" dirty="0"/>
          </a:p>
        </p:txBody>
      </p:sp>
      <p:sp>
        <p:nvSpPr>
          <p:cNvPr id="39" name="Text 37"/>
          <p:cNvSpPr/>
          <p:nvPr/>
        </p:nvSpPr>
        <p:spPr>
          <a:xfrm>
            <a:off x="2059172" y="3318664"/>
            <a:ext cx="198104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</a:t>
            </a:r>
            <a:endParaRPr lang="en-US" sz="863" dirty="0"/>
          </a:p>
        </p:txBody>
      </p:sp>
      <p:sp>
        <p:nvSpPr>
          <p:cNvPr id="40" name="Shape 38"/>
          <p:cNvSpPr/>
          <p:nvPr/>
        </p:nvSpPr>
        <p:spPr>
          <a:xfrm>
            <a:off x="1910615" y="3510855"/>
            <a:ext cx="419086" cy="1592529"/>
          </a:xfrm>
          <a:custGeom>
            <a:avLst/>
            <a:gdLst/>
            <a:ahLst/>
            <a:cxnLst/>
            <a:rect l="l" t="t" r="r" b="b"/>
            <a:pathLst>
              <a:path w="419086" h="1592529">
                <a:moveTo>
                  <a:pt x="57150" y="0"/>
                </a:moveTo>
                <a:lnTo>
                  <a:pt x="361936" y="0"/>
                </a:lnTo>
                <a:arcTo hR="57150" wR="57150" stAng="16200000" swAng="5400000"/>
                <a:lnTo>
                  <a:pt x="419086" y="1563954"/>
                </a:lnTo>
                <a:arcTo hR="28575" wR="28575" stAng="0" swAng="5400000"/>
                <a:lnTo>
                  <a:pt x="28575" y="1592529"/>
                </a:lnTo>
                <a:arcTo hR="28575" wR="28575" stAng="5400000" swAng="5400000"/>
                <a:lnTo>
                  <a:pt x="0" y="57150"/>
                </a:lnTo>
                <a:arcTo hR="57150" wR="57150" stAng="10800000" swAng="5400000"/>
                <a:close/>
              </a:path>
            </a:pathLst>
          </a:custGeom>
          <a:solidFill>
            <a:srgbClr val="1D3557"/>
          </a:solidFill>
          <a:ln/>
        </p:spPr>
      </p:sp>
      <p:sp>
        <p:nvSpPr>
          <p:cNvPr id="41" name="Text 39"/>
          <p:cNvSpPr/>
          <p:nvPr/>
        </p:nvSpPr>
        <p:spPr>
          <a:xfrm>
            <a:off x="2053152" y="5170018"/>
            <a:ext cx="210145" cy="1593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</a:t>
            </a:r>
            <a:endParaRPr lang="en-US" sz="825" dirty="0"/>
          </a:p>
        </p:txBody>
      </p:sp>
      <p:sp>
        <p:nvSpPr>
          <p:cNvPr id="42" name="Text 40"/>
          <p:cNvSpPr/>
          <p:nvPr/>
        </p:nvSpPr>
        <p:spPr>
          <a:xfrm>
            <a:off x="2986574" y="3486299"/>
            <a:ext cx="198104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863" dirty="0"/>
          </a:p>
        </p:txBody>
      </p:sp>
      <p:sp>
        <p:nvSpPr>
          <p:cNvPr id="43" name="Shape 41"/>
          <p:cNvSpPr/>
          <p:nvPr/>
        </p:nvSpPr>
        <p:spPr>
          <a:xfrm>
            <a:off x="2837949" y="3678490"/>
            <a:ext cx="419086" cy="1424894"/>
          </a:xfrm>
          <a:custGeom>
            <a:avLst/>
            <a:gdLst/>
            <a:ahLst/>
            <a:cxnLst/>
            <a:rect l="l" t="t" r="r" b="b"/>
            <a:pathLst>
              <a:path w="419086" h="1424894">
                <a:moveTo>
                  <a:pt x="57150" y="0"/>
                </a:moveTo>
                <a:lnTo>
                  <a:pt x="361936" y="0"/>
                </a:lnTo>
                <a:arcTo hR="57150" wR="57150" stAng="16200000" swAng="5400000"/>
                <a:lnTo>
                  <a:pt x="419086" y="1396319"/>
                </a:lnTo>
                <a:arcTo hR="28575" wR="28575" stAng="0" swAng="5400000"/>
                <a:lnTo>
                  <a:pt x="28575" y="1424894"/>
                </a:lnTo>
                <a:arcTo hR="28575" wR="28575" stAng="5400000" swAng="5400000"/>
                <a:lnTo>
                  <a:pt x="0" y="57150"/>
                </a:lnTo>
                <a:arcTo hR="57150" wR="57150" stAng="10800000" swAng="5400000"/>
                <a:close/>
              </a:path>
            </a:pathLst>
          </a:custGeom>
          <a:solidFill>
            <a:srgbClr val="1D3557"/>
          </a:solidFill>
          <a:ln/>
        </p:spPr>
      </p:sp>
      <p:sp>
        <p:nvSpPr>
          <p:cNvPr id="44" name="Text 42"/>
          <p:cNvSpPr/>
          <p:nvPr/>
        </p:nvSpPr>
        <p:spPr>
          <a:xfrm>
            <a:off x="2992189" y="5170018"/>
            <a:ext cx="186806" cy="1593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</a:t>
            </a:r>
            <a:endParaRPr lang="en-US" sz="825" dirty="0"/>
          </a:p>
        </p:txBody>
      </p:sp>
      <p:sp>
        <p:nvSpPr>
          <p:cNvPr id="45" name="Text 43"/>
          <p:cNvSpPr/>
          <p:nvPr/>
        </p:nvSpPr>
        <p:spPr>
          <a:xfrm>
            <a:off x="3913909" y="3195746"/>
            <a:ext cx="198104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</a:t>
            </a:r>
            <a:endParaRPr lang="en-US" sz="863" dirty="0"/>
          </a:p>
        </p:txBody>
      </p:sp>
      <p:sp>
        <p:nvSpPr>
          <p:cNvPr id="46" name="Shape 44"/>
          <p:cNvSpPr/>
          <p:nvPr/>
        </p:nvSpPr>
        <p:spPr>
          <a:xfrm>
            <a:off x="3765352" y="3387937"/>
            <a:ext cx="419086" cy="1715447"/>
          </a:xfrm>
          <a:custGeom>
            <a:avLst/>
            <a:gdLst/>
            <a:ahLst/>
            <a:cxnLst/>
            <a:rect l="l" t="t" r="r" b="b"/>
            <a:pathLst>
              <a:path w="419086" h="1715447">
                <a:moveTo>
                  <a:pt x="57150" y="0"/>
                </a:moveTo>
                <a:lnTo>
                  <a:pt x="361936" y="0"/>
                </a:lnTo>
                <a:arcTo hR="57150" wR="57150" stAng="16200000" swAng="5400000"/>
                <a:lnTo>
                  <a:pt x="419086" y="1686872"/>
                </a:lnTo>
                <a:arcTo hR="28575" wR="28575" stAng="0" swAng="5400000"/>
                <a:lnTo>
                  <a:pt x="28575" y="1715447"/>
                </a:lnTo>
                <a:arcTo hR="28575" wR="28575" stAng="5400000" swAng="5400000"/>
                <a:lnTo>
                  <a:pt x="0" y="57150"/>
                </a:lnTo>
                <a:arcTo hR="57150" wR="57150" stAng="10800000" swAng="5400000"/>
                <a:close/>
              </a:path>
            </a:pathLst>
          </a:custGeom>
          <a:solidFill>
            <a:srgbClr val="1D3557"/>
          </a:solidFill>
          <a:ln/>
        </p:spPr>
      </p:sp>
      <p:sp>
        <p:nvSpPr>
          <p:cNvPr id="47" name="Text 45"/>
          <p:cNvSpPr/>
          <p:nvPr/>
        </p:nvSpPr>
        <p:spPr>
          <a:xfrm>
            <a:off x="3922500" y="5170018"/>
            <a:ext cx="180989" cy="1593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</a:t>
            </a:r>
            <a:endParaRPr lang="en-US" sz="825" dirty="0"/>
          </a:p>
        </p:txBody>
      </p:sp>
      <p:sp>
        <p:nvSpPr>
          <p:cNvPr id="48" name="Text 46"/>
          <p:cNvSpPr/>
          <p:nvPr/>
        </p:nvSpPr>
        <p:spPr>
          <a:xfrm>
            <a:off x="4841243" y="3381510"/>
            <a:ext cx="198104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863" dirty="0"/>
          </a:p>
        </p:txBody>
      </p:sp>
      <p:sp>
        <p:nvSpPr>
          <p:cNvPr id="49" name="Shape 47"/>
          <p:cNvSpPr/>
          <p:nvPr/>
        </p:nvSpPr>
        <p:spPr>
          <a:xfrm>
            <a:off x="4692686" y="3573701"/>
            <a:ext cx="419086" cy="1529683"/>
          </a:xfrm>
          <a:custGeom>
            <a:avLst/>
            <a:gdLst/>
            <a:ahLst/>
            <a:cxnLst/>
            <a:rect l="l" t="t" r="r" b="b"/>
            <a:pathLst>
              <a:path w="419086" h="1529683">
                <a:moveTo>
                  <a:pt x="57150" y="0"/>
                </a:moveTo>
                <a:lnTo>
                  <a:pt x="361936" y="0"/>
                </a:lnTo>
                <a:arcTo hR="57150" wR="57150" stAng="16200000" swAng="5400000"/>
                <a:lnTo>
                  <a:pt x="419086" y="1501108"/>
                </a:lnTo>
                <a:arcTo hR="28575" wR="28575" stAng="0" swAng="5400000"/>
                <a:lnTo>
                  <a:pt x="28575" y="1529683"/>
                </a:lnTo>
                <a:arcTo hR="28575" wR="28575" stAng="5400000" swAng="5400000"/>
                <a:lnTo>
                  <a:pt x="0" y="57150"/>
                </a:lnTo>
                <a:arcTo hR="57150" wR="57150" stAng="10800000" swAng="5400000"/>
                <a:close/>
              </a:path>
            </a:pathLst>
          </a:custGeom>
          <a:solidFill>
            <a:srgbClr val="1D3557"/>
          </a:solidFill>
          <a:ln/>
        </p:spPr>
      </p:sp>
      <p:sp>
        <p:nvSpPr>
          <p:cNvPr id="50" name="Text 48"/>
          <p:cNvSpPr/>
          <p:nvPr/>
        </p:nvSpPr>
        <p:spPr>
          <a:xfrm>
            <a:off x="4849835" y="5170018"/>
            <a:ext cx="180989" cy="1593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Št</a:t>
            </a:r>
            <a:endParaRPr lang="en-US" sz="825" dirty="0"/>
          </a:p>
        </p:txBody>
      </p:sp>
      <p:sp>
        <p:nvSpPr>
          <p:cNvPr id="51" name="Text 49"/>
          <p:cNvSpPr/>
          <p:nvPr/>
        </p:nvSpPr>
        <p:spPr>
          <a:xfrm>
            <a:off x="5768578" y="3195746"/>
            <a:ext cx="198104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</a:t>
            </a:r>
            <a:endParaRPr lang="en-US" sz="863" dirty="0"/>
          </a:p>
        </p:txBody>
      </p:sp>
      <p:sp>
        <p:nvSpPr>
          <p:cNvPr id="52" name="Shape 50"/>
          <p:cNvSpPr/>
          <p:nvPr/>
        </p:nvSpPr>
        <p:spPr>
          <a:xfrm>
            <a:off x="5620020" y="3387937"/>
            <a:ext cx="419086" cy="1715447"/>
          </a:xfrm>
          <a:custGeom>
            <a:avLst/>
            <a:gdLst/>
            <a:ahLst/>
            <a:cxnLst/>
            <a:rect l="l" t="t" r="r" b="b"/>
            <a:pathLst>
              <a:path w="419086" h="1715447">
                <a:moveTo>
                  <a:pt x="57150" y="0"/>
                </a:moveTo>
                <a:lnTo>
                  <a:pt x="361936" y="0"/>
                </a:lnTo>
                <a:arcTo hR="57150" wR="57150" stAng="16200000" swAng="5400000"/>
                <a:lnTo>
                  <a:pt x="419086" y="1686872"/>
                </a:lnTo>
                <a:arcTo hR="28575" wR="28575" stAng="0" swAng="5400000"/>
                <a:lnTo>
                  <a:pt x="28575" y="1715447"/>
                </a:lnTo>
                <a:arcTo hR="28575" wR="28575" stAng="5400000" swAng="5400000"/>
                <a:lnTo>
                  <a:pt x="0" y="57150"/>
                </a:lnTo>
                <a:arcTo hR="57150" wR="57150" stAng="10800000" swAng="5400000"/>
                <a:close/>
              </a:path>
            </a:pathLst>
          </a:custGeom>
          <a:solidFill>
            <a:srgbClr val="F0742C"/>
          </a:solidFill>
          <a:ln/>
        </p:spPr>
      </p:sp>
      <p:sp>
        <p:nvSpPr>
          <p:cNvPr id="53" name="Text 51"/>
          <p:cNvSpPr/>
          <p:nvPr/>
        </p:nvSpPr>
        <p:spPr>
          <a:xfrm>
            <a:off x="5780011" y="5170018"/>
            <a:ext cx="175238" cy="1593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</a:t>
            </a:r>
            <a:endParaRPr lang="en-US" sz="825" dirty="0"/>
          </a:p>
        </p:txBody>
      </p:sp>
      <p:sp>
        <p:nvSpPr>
          <p:cNvPr id="54" name="Text 52"/>
          <p:cNvSpPr/>
          <p:nvPr/>
        </p:nvSpPr>
        <p:spPr>
          <a:xfrm>
            <a:off x="6695912" y="3591087"/>
            <a:ext cx="198104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</a:t>
            </a:r>
            <a:endParaRPr lang="en-US" sz="863" dirty="0"/>
          </a:p>
        </p:txBody>
      </p:sp>
      <p:sp>
        <p:nvSpPr>
          <p:cNvPr id="55" name="Shape 53"/>
          <p:cNvSpPr/>
          <p:nvPr/>
        </p:nvSpPr>
        <p:spPr>
          <a:xfrm>
            <a:off x="6547355" y="3783278"/>
            <a:ext cx="419086" cy="1320105"/>
          </a:xfrm>
          <a:custGeom>
            <a:avLst/>
            <a:gdLst/>
            <a:ahLst/>
            <a:cxnLst/>
            <a:rect l="l" t="t" r="r" b="b"/>
            <a:pathLst>
              <a:path w="419086" h="1320105">
                <a:moveTo>
                  <a:pt x="57150" y="0"/>
                </a:moveTo>
                <a:lnTo>
                  <a:pt x="361936" y="0"/>
                </a:lnTo>
                <a:arcTo hR="57150" wR="57150" stAng="16200000" swAng="5400000"/>
                <a:lnTo>
                  <a:pt x="419086" y="1291530"/>
                </a:lnTo>
                <a:arcTo hR="28575" wR="28575" stAng="0" swAng="5400000"/>
                <a:lnTo>
                  <a:pt x="28575" y="1320105"/>
                </a:lnTo>
                <a:arcTo hR="28575" wR="28575" stAng="5400000" swAng="5400000"/>
                <a:lnTo>
                  <a:pt x="0" y="57150"/>
                </a:lnTo>
                <a:arcTo hR="57150" wR="57150" stAng="10800000" swAng="5400000"/>
                <a:close/>
              </a:path>
            </a:pathLst>
          </a:custGeom>
          <a:solidFill>
            <a:srgbClr val="1D3557"/>
          </a:solidFill>
          <a:ln/>
        </p:spPr>
      </p:sp>
      <p:sp>
        <p:nvSpPr>
          <p:cNvPr id="56" name="Text 54"/>
          <p:cNvSpPr/>
          <p:nvPr/>
        </p:nvSpPr>
        <p:spPr>
          <a:xfrm>
            <a:off x="6689892" y="5170018"/>
            <a:ext cx="210145" cy="1593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</a:t>
            </a:r>
            <a:endParaRPr lang="en-US" sz="825" dirty="0"/>
          </a:p>
        </p:txBody>
      </p:sp>
      <p:sp>
        <p:nvSpPr>
          <p:cNvPr id="57" name="Text 55"/>
          <p:cNvSpPr/>
          <p:nvPr/>
        </p:nvSpPr>
        <p:spPr>
          <a:xfrm>
            <a:off x="7623247" y="3842539"/>
            <a:ext cx="198104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863" dirty="0"/>
          </a:p>
        </p:txBody>
      </p:sp>
      <p:sp>
        <p:nvSpPr>
          <p:cNvPr id="58" name="Shape 56"/>
          <p:cNvSpPr/>
          <p:nvPr/>
        </p:nvSpPr>
        <p:spPr>
          <a:xfrm>
            <a:off x="7474689" y="4034730"/>
            <a:ext cx="419086" cy="1068654"/>
          </a:xfrm>
          <a:custGeom>
            <a:avLst/>
            <a:gdLst/>
            <a:ahLst/>
            <a:cxnLst/>
            <a:rect l="l" t="t" r="r" b="b"/>
            <a:pathLst>
              <a:path w="419086" h="1068654">
                <a:moveTo>
                  <a:pt x="57150" y="0"/>
                </a:moveTo>
                <a:lnTo>
                  <a:pt x="361936" y="0"/>
                </a:lnTo>
                <a:arcTo hR="57150" wR="57150" stAng="16200000" swAng="5400000"/>
                <a:lnTo>
                  <a:pt x="419086" y="1040079"/>
                </a:lnTo>
                <a:arcTo hR="28575" wR="28575" stAng="0" swAng="5400000"/>
                <a:lnTo>
                  <a:pt x="28575" y="1068654"/>
                </a:lnTo>
                <a:arcTo hR="28575" wR="28575" stAng="5400000" swAng="5400000"/>
                <a:lnTo>
                  <a:pt x="0" y="57150"/>
                </a:lnTo>
                <a:arcTo hR="57150" wR="57150" stAng="10800000" swAng="5400000"/>
                <a:close/>
              </a:path>
            </a:pathLst>
          </a:custGeom>
          <a:solidFill>
            <a:srgbClr val="1D3557"/>
          </a:solidFill>
          <a:ln/>
        </p:spPr>
      </p:sp>
      <p:sp>
        <p:nvSpPr>
          <p:cNvPr id="59" name="Text 57"/>
          <p:cNvSpPr/>
          <p:nvPr/>
        </p:nvSpPr>
        <p:spPr>
          <a:xfrm>
            <a:off x="7617226" y="5170018"/>
            <a:ext cx="210145" cy="1593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</a:t>
            </a:r>
            <a:endParaRPr lang="en-US" sz="825" dirty="0"/>
          </a:p>
        </p:txBody>
      </p:sp>
      <p:sp>
        <p:nvSpPr>
          <p:cNvPr id="60" name="Shape 58"/>
          <p:cNvSpPr/>
          <p:nvPr/>
        </p:nvSpPr>
        <p:spPr>
          <a:xfrm>
            <a:off x="8432736" y="2611257"/>
            <a:ext cx="3378195" cy="2879148"/>
          </a:xfrm>
          <a:prstGeom prst="roundRect">
            <a:avLst>
              <a:gd name="adj" fmla="val 3970"/>
            </a:avLst>
          </a:prstGeom>
          <a:solidFill>
            <a:srgbClr val="FFFFFF"/>
          </a:solidFill>
          <a:ln w="8659">
            <a:solidFill>
              <a:srgbClr val="E4E7E2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8631896" y="2810416"/>
            <a:ext cx="3277865" cy="232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Podiel zásielok načas</a:t>
            </a:r>
            <a:endParaRPr lang="en-US" sz="1088" dirty="0"/>
          </a:p>
        </p:txBody>
      </p:sp>
      <p:sp>
        <p:nvSpPr>
          <p:cNvPr id="62" name="Shape 60"/>
          <p:cNvSpPr/>
          <p:nvPr/>
        </p:nvSpPr>
        <p:spPr>
          <a:xfrm>
            <a:off x="9359800" y="3319138"/>
            <a:ext cx="1524000" cy="1524000"/>
          </a:xfrm>
          <a:prstGeom prst="ellipse">
            <a:avLst/>
          </a:prstGeom>
          <a:solidFill>
            <a:srgbClr val="1D9E5F"/>
          </a:solidFill>
          <a:ln/>
        </p:spPr>
      </p:sp>
      <p:sp>
        <p:nvSpPr>
          <p:cNvPr id="63" name="Shape 61"/>
          <p:cNvSpPr/>
          <p:nvPr/>
        </p:nvSpPr>
        <p:spPr>
          <a:xfrm>
            <a:off x="9588387" y="3547724"/>
            <a:ext cx="1066759" cy="1066759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4" name="Text 62"/>
          <p:cNvSpPr/>
          <p:nvPr/>
        </p:nvSpPr>
        <p:spPr>
          <a:xfrm>
            <a:off x="9794636" y="3842945"/>
            <a:ext cx="654262" cy="3887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94%</a:t>
            </a:r>
            <a:endParaRPr lang="en-US" sz="1950" dirty="0"/>
          </a:p>
        </p:txBody>
      </p:sp>
      <p:sp>
        <p:nvSpPr>
          <p:cNvPr id="65" name="Text 63"/>
          <p:cNvSpPr/>
          <p:nvPr/>
        </p:nvSpPr>
        <p:spPr>
          <a:xfrm>
            <a:off x="9794636" y="4193638"/>
            <a:ext cx="654262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863" b="1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načas</a:t>
            </a:r>
            <a:endParaRPr lang="en-US" sz="863" dirty="0"/>
          </a:p>
        </p:txBody>
      </p:sp>
      <p:sp>
        <p:nvSpPr>
          <p:cNvPr id="66" name="Text 64"/>
          <p:cNvSpPr/>
          <p:nvPr/>
        </p:nvSpPr>
        <p:spPr>
          <a:xfrm>
            <a:off x="8482902" y="5157029"/>
            <a:ext cx="3277865" cy="1723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6 % zásielok bolo doručených po termíne.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7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335000" cy="533346"/>
          </a:xfrm>
          <a:prstGeom prst="rect">
            <a:avLst/>
          </a:prstGeom>
          <a:solidFill>
            <a:srgbClr val="14243D"/>
          </a:solidFill>
          <a:ln/>
        </p:spPr>
      </p:sp>
      <p:sp>
        <p:nvSpPr>
          <p:cNvPr id="3" name="Shape 1"/>
          <p:cNvSpPr/>
          <p:nvPr/>
        </p:nvSpPr>
        <p:spPr>
          <a:xfrm>
            <a:off x="190500" y="133336"/>
            <a:ext cx="266673" cy="266673"/>
          </a:xfrm>
          <a:prstGeom prst="roundRect">
            <a:avLst>
              <a:gd name="adj" fmla="val 28574"/>
            </a:avLst>
          </a:prstGeom>
          <a:solidFill>
            <a:srgbClr val="F0742C"/>
          </a:solidFill>
          <a:ln/>
        </p:spPr>
      </p:sp>
      <p:sp>
        <p:nvSpPr>
          <p:cNvPr id="4" name="Text 2"/>
          <p:cNvSpPr/>
          <p:nvPr/>
        </p:nvSpPr>
        <p:spPr>
          <a:xfrm>
            <a:off x="152400" y="133336"/>
            <a:ext cx="342873" cy="30477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endParaRPr lang="en-US" sz="1125" dirty="0"/>
          </a:p>
        </p:txBody>
      </p:sp>
      <p:sp>
        <p:nvSpPr>
          <p:cNvPr id="5" name="Text 3"/>
          <p:cNvSpPr/>
          <p:nvPr/>
        </p:nvSpPr>
        <p:spPr>
          <a:xfrm>
            <a:off x="542884" y="151940"/>
            <a:ext cx="731179" cy="2675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Kuriéro</a:t>
            </a:r>
            <a:endParaRPr lang="en-US" sz="1275" dirty="0"/>
          </a:p>
        </p:txBody>
      </p:sp>
      <p:sp>
        <p:nvSpPr>
          <p:cNvPr id="6" name="Shape 4"/>
          <p:cNvSpPr/>
          <p:nvPr/>
        </p:nvSpPr>
        <p:spPr>
          <a:xfrm>
            <a:off x="1426450" y="110403"/>
            <a:ext cx="2667000" cy="312539"/>
          </a:xfrm>
          <a:prstGeom prst="roundRect">
            <a:avLst>
              <a:gd name="adj" fmla="val 24381"/>
            </a:avLst>
          </a:prstGeom>
          <a:solidFill>
            <a:srgbClr val="1F3252"/>
          </a:solidFill>
          <a:ln w="8659">
            <a:solidFill>
              <a:srgbClr val="2C416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549409" y="195263"/>
            <a:ext cx="2501092" cy="1809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dirty="0">
                <a:solidFill>
                  <a:srgbClr val="8B99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Hľadať zásielky a kuriérov…</a:t>
            </a:r>
            <a:endParaRPr lang="en-US" sz="975" dirty="0"/>
          </a:p>
        </p:txBody>
      </p:sp>
      <p:sp>
        <p:nvSpPr>
          <p:cNvPr id="8" name="Text 6"/>
          <p:cNvSpPr/>
          <p:nvPr/>
        </p:nvSpPr>
        <p:spPr>
          <a:xfrm>
            <a:off x="8974620" y="193098"/>
            <a:ext cx="740352" cy="185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</a:t>
            </a:r>
            <a:endParaRPr lang="en-US" sz="1013" dirty="0"/>
          </a:p>
        </p:txBody>
      </p:sp>
      <p:sp>
        <p:nvSpPr>
          <p:cNvPr id="9" name="Text 7"/>
          <p:cNvSpPr/>
          <p:nvPr/>
        </p:nvSpPr>
        <p:spPr>
          <a:xfrm>
            <a:off x="9943558" y="193098"/>
            <a:ext cx="562029" cy="185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Reporty</a:t>
            </a:r>
            <a:endParaRPr lang="en-US" sz="1013" dirty="0"/>
          </a:p>
        </p:txBody>
      </p:sp>
      <p:sp>
        <p:nvSpPr>
          <p:cNvPr id="10" name="Shape 8"/>
          <p:cNvSpPr/>
          <p:nvPr/>
        </p:nvSpPr>
        <p:spPr>
          <a:xfrm>
            <a:off x="10600824" y="116898"/>
            <a:ext cx="945735" cy="299550"/>
          </a:xfrm>
          <a:prstGeom prst="roundRect">
            <a:avLst>
              <a:gd name="adj" fmla="val 22258"/>
            </a:avLst>
          </a:prstGeom>
          <a:solidFill>
            <a:srgbClr val="F0742C"/>
          </a:solidFill>
          <a:ln/>
        </p:spPr>
      </p:sp>
      <p:sp>
        <p:nvSpPr>
          <p:cNvPr id="11" name="Text 9"/>
          <p:cNvSpPr/>
          <p:nvPr/>
        </p:nvSpPr>
        <p:spPr>
          <a:xfrm>
            <a:off x="10734174" y="193098"/>
            <a:ext cx="755235" cy="185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Nastavenia</a:t>
            </a:r>
            <a:endParaRPr lang="en-US" sz="1013" dirty="0"/>
          </a:p>
        </p:txBody>
      </p:sp>
      <p:sp>
        <p:nvSpPr>
          <p:cNvPr id="12" name="Shape 10"/>
          <p:cNvSpPr/>
          <p:nvPr/>
        </p:nvSpPr>
        <p:spPr>
          <a:xfrm>
            <a:off x="11775145" y="120889"/>
            <a:ext cx="9525" cy="291568"/>
          </a:xfrm>
          <a:prstGeom prst="rect">
            <a:avLst/>
          </a:prstGeom>
          <a:solidFill>
            <a:srgbClr val="2C4166"/>
          </a:solidFill>
          <a:ln/>
        </p:spPr>
      </p:sp>
      <p:sp>
        <p:nvSpPr>
          <p:cNvPr id="13" name="Shape 11"/>
          <p:cNvSpPr/>
          <p:nvPr/>
        </p:nvSpPr>
        <p:spPr>
          <a:xfrm>
            <a:off x="11917141" y="123798"/>
            <a:ext cx="285750" cy="285750"/>
          </a:xfrm>
          <a:prstGeom prst="ellipse">
            <a:avLst/>
          </a:prstGeom>
          <a:solidFill>
            <a:srgbClr val="E2A90C"/>
          </a:solidFill>
          <a:ln/>
        </p:spPr>
      </p:sp>
      <p:sp>
        <p:nvSpPr>
          <p:cNvPr id="14" name="Text 12"/>
          <p:cNvSpPr/>
          <p:nvPr/>
        </p:nvSpPr>
        <p:spPr>
          <a:xfrm>
            <a:off x="11879041" y="123798"/>
            <a:ext cx="361950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938" b="1" dirty="0">
                <a:solidFill>
                  <a:srgbClr val="1424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</a:t>
            </a:r>
            <a:endParaRPr lang="en-US" sz="938" dirty="0"/>
          </a:p>
        </p:txBody>
      </p:sp>
      <p:sp>
        <p:nvSpPr>
          <p:cNvPr id="15" name="Text 13"/>
          <p:cNvSpPr/>
          <p:nvPr/>
        </p:nvSpPr>
        <p:spPr>
          <a:xfrm>
            <a:off x="12298141" y="120889"/>
            <a:ext cx="922558" cy="19281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833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Lenka Dubová</a:t>
            </a:r>
            <a:endParaRPr lang="en-US" sz="975" dirty="0"/>
          </a:p>
        </p:txBody>
      </p:sp>
      <p:sp>
        <p:nvSpPr>
          <p:cNvPr id="16" name="Text 14"/>
          <p:cNvSpPr/>
          <p:nvPr/>
        </p:nvSpPr>
        <p:spPr>
          <a:xfrm>
            <a:off x="12298141" y="275603"/>
            <a:ext cx="922558" cy="1749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052"/>
              </a:lnSpc>
              <a:buNone/>
            </a:pPr>
            <a:r>
              <a:rPr lang="en-US" sz="863" dirty="0">
                <a:solidFill>
                  <a:srgbClr val="8B99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Dispečerka</a:t>
            </a:r>
            <a:endParaRPr lang="en-US" sz="863" dirty="0"/>
          </a:p>
        </p:txBody>
      </p:sp>
      <p:sp>
        <p:nvSpPr>
          <p:cNvPr id="17" name="Text 15"/>
          <p:cNvSpPr/>
          <p:nvPr/>
        </p:nvSpPr>
        <p:spPr>
          <a:xfrm>
            <a:off x="2476500" y="800019"/>
            <a:ext cx="9220199" cy="3325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Nastavenia</a:t>
            </a:r>
            <a:endParaRPr lang="en-US" sz="1650" dirty="0"/>
          </a:p>
        </p:txBody>
      </p:sp>
      <p:sp>
        <p:nvSpPr>
          <p:cNvPr id="18" name="Shape 16"/>
          <p:cNvSpPr/>
          <p:nvPr/>
        </p:nvSpPr>
        <p:spPr>
          <a:xfrm>
            <a:off x="2476500" y="1303937"/>
            <a:ext cx="4114827" cy="2994895"/>
          </a:xfrm>
          <a:prstGeom prst="roundRect">
            <a:avLst>
              <a:gd name="adj" fmla="val 3816"/>
            </a:avLst>
          </a:prstGeom>
          <a:solidFill>
            <a:srgbClr val="FFFFFF"/>
          </a:solidFill>
          <a:ln w="8659">
            <a:solidFill>
              <a:srgbClr val="E4E7E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675659" y="1503096"/>
            <a:ext cx="4088159" cy="232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Profil spoločnosti</a:t>
            </a:r>
            <a:endParaRPr lang="en-US" sz="1088" dirty="0"/>
          </a:p>
        </p:txBody>
      </p:sp>
      <p:sp>
        <p:nvSpPr>
          <p:cNvPr id="20" name="Text 18"/>
          <p:cNvSpPr/>
          <p:nvPr/>
        </p:nvSpPr>
        <p:spPr>
          <a:xfrm>
            <a:off x="2675659" y="1850272"/>
            <a:ext cx="751136" cy="1723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Názov firmy</a:t>
            </a:r>
            <a:endParaRPr lang="en-US" sz="938" dirty="0"/>
          </a:p>
        </p:txBody>
      </p:sp>
      <p:sp>
        <p:nvSpPr>
          <p:cNvPr id="21" name="Shape 19"/>
          <p:cNvSpPr/>
          <p:nvPr/>
        </p:nvSpPr>
        <p:spPr>
          <a:xfrm>
            <a:off x="2675659" y="2036442"/>
            <a:ext cx="3716509" cy="344605"/>
          </a:xfrm>
          <a:prstGeom prst="roundRect">
            <a:avLst>
              <a:gd name="adj" fmla="val 22112"/>
            </a:avLst>
          </a:prstGeom>
          <a:ln w="8659">
            <a:solidFill>
              <a:srgbClr val="D7DCE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789093" y="2130826"/>
            <a:ext cx="3601136" cy="193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6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TechDodávky s.r.o.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2675659" y="2495306"/>
            <a:ext cx="1035532" cy="1723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Kontaktný e-mail</a:t>
            </a:r>
            <a:endParaRPr lang="en-US" sz="938" dirty="0"/>
          </a:p>
        </p:txBody>
      </p:sp>
      <p:sp>
        <p:nvSpPr>
          <p:cNvPr id="24" name="Shape 22"/>
          <p:cNvSpPr/>
          <p:nvPr/>
        </p:nvSpPr>
        <p:spPr>
          <a:xfrm>
            <a:off x="2675659" y="2681477"/>
            <a:ext cx="3716509" cy="344605"/>
          </a:xfrm>
          <a:prstGeom prst="roundRect">
            <a:avLst>
              <a:gd name="adj" fmla="val 22112"/>
            </a:avLst>
          </a:prstGeom>
          <a:ln w="8659">
            <a:solidFill>
              <a:srgbClr val="D7DCE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789093" y="2775861"/>
            <a:ext cx="3601136" cy="193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6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dispecing@techdodavky.sk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2675659" y="3140341"/>
            <a:ext cx="490754" cy="1723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3C4B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Telefón</a:t>
            </a:r>
            <a:endParaRPr lang="en-US" sz="938" dirty="0"/>
          </a:p>
        </p:txBody>
      </p:sp>
      <p:sp>
        <p:nvSpPr>
          <p:cNvPr id="27" name="Shape 25"/>
          <p:cNvSpPr/>
          <p:nvPr/>
        </p:nvSpPr>
        <p:spPr>
          <a:xfrm>
            <a:off x="2675659" y="3326511"/>
            <a:ext cx="3716509" cy="344605"/>
          </a:xfrm>
          <a:prstGeom prst="roundRect">
            <a:avLst>
              <a:gd name="adj" fmla="val 22112"/>
            </a:avLst>
          </a:prstGeom>
          <a:ln w="8659">
            <a:solidFill>
              <a:srgbClr val="D7DCE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789093" y="3420896"/>
            <a:ext cx="3601136" cy="19393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623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+421 2 5443 1200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675659" y="3785376"/>
            <a:ext cx="1079613" cy="314298"/>
          </a:xfrm>
          <a:prstGeom prst="roundRect">
            <a:avLst>
              <a:gd name="adj" fmla="val 24245"/>
            </a:avLst>
          </a:prstGeom>
          <a:solidFill>
            <a:srgbClr val="14243D"/>
          </a:solidFill>
          <a:ln/>
        </p:spPr>
      </p:sp>
      <p:sp>
        <p:nvSpPr>
          <p:cNvPr id="30" name="Text 28"/>
          <p:cNvSpPr/>
          <p:nvPr/>
        </p:nvSpPr>
        <p:spPr>
          <a:xfrm>
            <a:off x="2828059" y="3871101"/>
            <a:ext cx="851013" cy="1809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Uložiť zmeny</a:t>
            </a:r>
            <a:endParaRPr lang="en-US" sz="975" dirty="0"/>
          </a:p>
        </p:txBody>
      </p:sp>
      <p:sp>
        <p:nvSpPr>
          <p:cNvPr id="31" name="Shape 29"/>
          <p:cNvSpPr/>
          <p:nvPr/>
        </p:nvSpPr>
        <p:spPr>
          <a:xfrm>
            <a:off x="6743673" y="1303937"/>
            <a:ext cx="4114827" cy="2183647"/>
          </a:xfrm>
          <a:prstGeom prst="roundRect">
            <a:avLst>
              <a:gd name="adj" fmla="val 5234"/>
            </a:avLst>
          </a:prstGeom>
          <a:solidFill>
            <a:srgbClr val="FFFFFF"/>
          </a:solidFill>
          <a:ln w="8659">
            <a:solidFill>
              <a:srgbClr val="E4E7E2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942832" y="1551127"/>
            <a:ext cx="2360786" cy="232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kľúče</a:t>
            </a:r>
            <a:endParaRPr lang="en-US" sz="1088" dirty="0"/>
          </a:p>
        </p:txBody>
      </p:sp>
      <p:sp>
        <p:nvSpPr>
          <p:cNvPr id="33" name="Shape 31"/>
          <p:cNvSpPr/>
          <p:nvPr/>
        </p:nvSpPr>
        <p:spPr>
          <a:xfrm>
            <a:off x="9089001" y="1503096"/>
            <a:ext cx="1570340" cy="290891"/>
          </a:xfrm>
          <a:prstGeom prst="roundRect">
            <a:avLst>
              <a:gd name="adj" fmla="val 26195"/>
            </a:avLst>
          </a:prstGeom>
          <a:solidFill>
            <a:srgbClr val="F0742C"/>
          </a:solidFill>
          <a:ln/>
        </p:spPr>
      </p:sp>
      <p:sp>
        <p:nvSpPr>
          <p:cNvPr id="34" name="Text 32"/>
          <p:cNvSpPr/>
          <p:nvPr/>
        </p:nvSpPr>
        <p:spPr>
          <a:xfrm>
            <a:off x="9212826" y="1579296"/>
            <a:ext cx="1398890" cy="1765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Vygenerovať nový kľúč</a:t>
            </a:r>
            <a:endParaRPr lang="en-US" sz="938" dirty="0"/>
          </a:p>
        </p:txBody>
      </p:sp>
      <p:sp>
        <p:nvSpPr>
          <p:cNvPr id="35" name="Shape 33"/>
          <p:cNvSpPr/>
          <p:nvPr/>
        </p:nvSpPr>
        <p:spPr>
          <a:xfrm>
            <a:off x="6942832" y="1927324"/>
            <a:ext cx="3716509" cy="499589"/>
          </a:xfrm>
          <a:prstGeom prst="roundRect">
            <a:avLst>
              <a:gd name="adj" fmla="val 17159"/>
            </a:avLst>
          </a:prstGeom>
          <a:ln w="8659">
            <a:solidFill>
              <a:srgbClr val="EEF0E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065750" y="2031233"/>
            <a:ext cx="2450455" cy="1766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Produkčný kľúč</a:t>
            </a:r>
            <a:endParaRPr lang="en-US" sz="938" dirty="0"/>
          </a:p>
        </p:txBody>
      </p:sp>
      <p:sp>
        <p:nvSpPr>
          <p:cNvPr id="37" name="Text 35"/>
          <p:cNvSpPr/>
          <p:nvPr/>
        </p:nvSpPr>
        <p:spPr>
          <a:xfrm>
            <a:off x="7065750" y="2188788"/>
            <a:ext cx="2450455" cy="1723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8A94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kur_live_9f3a••••••••b2e1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9388687" y="2116471"/>
            <a:ext cx="600549" cy="1593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12. 3. 2026</a:t>
            </a:r>
            <a:endParaRPr lang="en-US" sz="825" dirty="0"/>
          </a:p>
        </p:txBody>
      </p:sp>
      <p:sp>
        <p:nvSpPr>
          <p:cNvPr id="39" name="Shape 37"/>
          <p:cNvSpPr/>
          <p:nvPr/>
        </p:nvSpPr>
        <p:spPr>
          <a:xfrm>
            <a:off x="10008286" y="2058022"/>
            <a:ext cx="528137" cy="238125"/>
          </a:xfrm>
          <a:prstGeom prst="roundRect">
            <a:avLst>
              <a:gd name="adj" fmla="val 28000"/>
            </a:avLst>
          </a:prstGeom>
          <a:ln w="8659">
            <a:solidFill>
              <a:srgbClr val="EDDED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0112195" y="2114306"/>
            <a:ext cx="396519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C139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Zrušiť</a:t>
            </a:r>
            <a:endParaRPr lang="en-US" sz="863" dirty="0"/>
          </a:p>
        </p:txBody>
      </p:sp>
      <p:sp>
        <p:nvSpPr>
          <p:cNvPr id="41" name="Shape 39"/>
          <p:cNvSpPr/>
          <p:nvPr/>
        </p:nvSpPr>
        <p:spPr>
          <a:xfrm>
            <a:off x="6942832" y="2503086"/>
            <a:ext cx="3716509" cy="499589"/>
          </a:xfrm>
          <a:prstGeom prst="roundRect">
            <a:avLst>
              <a:gd name="adj" fmla="val 17159"/>
            </a:avLst>
          </a:prstGeom>
          <a:ln w="8659">
            <a:solidFill>
              <a:srgbClr val="EEF0EC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065750" y="2606995"/>
            <a:ext cx="2514525" cy="1766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Testovací kľúč</a:t>
            </a:r>
            <a:endParaRPr lang="en-US" sz="938" dirty="0"/>
          </a:p>
        </p:txBody>
      </p:sp>
      <p:sp>
        <p:nvSpPr>
          <p:cNvPr id="43" name="Text 41"/>
          <p:cNvSpPr/>
          <p:nvPr/>
        </p:nvSpPr>
        <p:spPr>
          <a:xfrm>
            <a:off x="7065750" y="2764550"/>
            <a:ext cx="2514525" cy="1723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8A94A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kur_test_41c8••••••••07dd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9446933" y="2692233"/>
            <a:ext cx="542303" cy="1593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25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2. 8. 2026</a:t>
            </a:r>
            <a:endParaRPr lang="en-US" sz="825" dirty="0"/>
          </a:p>
        </p:txBody>
      </p:sp>
      <p:sp>
        <p:nvSpPr>
          <p:cNvPr id="45" name="Shape 43"/>
          <p:cNvSpPr/>
          <p:nvPr/>
        </p:nvSpPr>
        <p:spPr>
          <a:xfrm>
            <a:off x="10008286" y="2633784"/>
            <a:ext cx="528137" cy="238125"/>
          </a:xfrm>
          <a:prstGeom prst="roundRect">
            <a:avLst>
              <a:gd name="adj" fmla="val 28000"/>
            </a:avLst>
          </a:prstGeom>
          <a:ln w="8659">
            <a:solidFill>
              <a:srgbClr val="EDDEDC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10112195" y="2690068"/>
            <a:ext cx="396519" cy="16365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863" b="1" dirty="0">
                <a:solidFill>
                  <a:srgbClr val="C139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Zrušiť</a:t>
            </a:r>
            <a:endParaRPr lang="en-US" sz="863" dirty="0"/>
          </a:p>
        </p:txBody>
      </p:sp>
      <p:sp>
        <p:nvSpPr>
          <p:cNvPr id="47" name="Text 45"/>
          <p:cNvSpPr/>
          <p:nvPr/>
        </p:nvSpPr>
        <p:spPr>
          <a:xfrm>
            <a:off x="6942832" y="3116934"/>
            <a:ext cx="4088159" cy="2095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7742"/>
              </a:lnSpc>
              <a:buNone/>
            </a:pPr>
            <a:r>
              <a:rPr lang="en-US" sz="900" dirty="0">
                <a:solidFill>
                  <a:srgbClr val="8A94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Kľúče použite na integráciu do vlastného systému. </a:t>
            </a:r>
            <a:pPr algn="l" indent="0" marL="0">
              <a:lnSpc>
                <a:spcPct val="127742"/>
              </a:lnSpc>
              <a:buNone/>
            </a:pPr>
            <a:r>
              <a:rPr lang="en-US" sz="900" dirty="0">
                <a:solidFill>
                  <a:srgbClr val="F074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Dokumentácia API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6743673" y="3639930"/>
            <a:ext cx="4114827" cy="1120067"/>
          </a:xfrm>
          <a:prstGeom prst="roundRect">
            <a:avLst>
              <a:gd name="adj" fmla="val 10205"/>
            </a:avLst>
          </a:prstGeom>
          <a:solidFill>
            <a:srgbClr val="14243D"/>
          </a:solidFill>
          <a:ln/>
        </p:spPr>
      </p:sp>
      <p:sp>
        <p:nvSpPr>
          <p:cNvPr id="49" name="Text 47"/>
          <p:cNvSpPr/>
          <p:nvPr/>
        </p:nvSpPr>
        <p:spPr>
          <a:xfrm>
            <a:off x="6934173" y="3830430"/>
            <a:ext cx="4107210" cy="2329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Pomoc a podpora 24/7</a:t>
            </a:r>
            <a:endParaRPr lang="en-US" sz="1088" dirty="0"/>
          </a:p>
        </p:txBody>
      </p:sp>
      <p:sp>
        <p:nvSpPr>
          <p:cNvPr id="50" name="Text 48"/>
          <p:cNvSpPr/>
          <p:nvPr/>
        </p:nvSpPr>
        <p:spPr>
          <a:xfrm>
            <a:off x="6934173" y="4101433"/>
            <a:ext cx="4107210" cy="2299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333"/>
              </a:lnSpc>
              <a:buNone/>
            </a:pPr>
            <a:r>
              <a:rPr lang="en-US" sz="975" dirty="0">
                <a:solidFill>
                  <a:srgbClr val="B9C4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Sme tu nonstop — pri nastavovaní, integrácii aj v sezónnej špičke.</a:t>
            </a:r>
            <a:endParaRPr lang="en-US" sz="975" dirty="0"/>
          </a:p>
        </p:txBody>
      </p:sp>
      <p:sp>
        <p:nvSpPr>
          <p:cNvPr id="51" name="Text 49"/>
          <p:cNvSpPr/>
          <p:nvPr/>
        </p:nvSpPr>
        <p:spPr>
          <a:xfrm>
            <a:off x="6934173" y="4426622"/>
            <a:ext cx="1328737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7A0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podpora@kuriero.sk</a:t>
            </a:r>
            <a:endParaRPr lang="en-US" sz="975" dirty="0"/>
          </a:p>
        </p:txBody>
      </p:sp>
      <p:sp>
        <p:nvSpPr>
          <p:cNvPr id="52" name="Text 50"/>
          <p:cNvSpPr/>
          <p:nvPr/>
        </p:nvSpPr>
        <p:spPr>
          <a:xfrm>
            <a:off x="8275452" y="4426622"/>
            <a:ext cx="117466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8B99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·</a:t>
            </a:r>
            <a:endParaRPr lang="en-US" sz="975" dirty="0"/>
          </a:p>
        </p:txBody>
      </p:sp>
      <p:sp>
        <p:nvSpPr>
          <p:cNvPr id="53" name="Text 51"/>
          <p:cNvSpPr/>
          <p:nvPr/>
        </p:nvSpPr>
        <p:spPr>
          <a:xfrm>
            <a:off x="8450055" y="4426622"/>
            <a:ext cx="833668" cy="180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0800 123 456</a:t>
            </a:r>
            <a:endParaRPr lang="en-US" sz="9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2026-08-22T09:04:04Z</dcterms:created>
  <dcterms:modified xsi:type="dcterms:W3CDTF">2026-08-22T09:04:04Z</dcterms:modified>
</cp:coreProperties>
</file>